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notesSlides/notesSlide1.xml" ContentType="application/vnd.openxmlformats-officedocument.presentationml.notesSlide+xml"/>
  <Override PartName="/ppt/ink/ink3.xml" ContentType="application/inkml+xml"/>
  <Override PartName="/ppt/ink/ink4.xml" ContentType="application/inkml+xml"/>
  <Override PartName="/ppt/notesSlides/notesSlide2.xml" ContentType="application/vnd.openxmlformats-officedocument.presentationml.notesSlide+xml"/>
  <Override PartName="/ppt/ink/ink5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8"/>
  </p:notesMasterIdLst>
  <p:sldIdLst>
    <p:sldId id="256" r:id="rId5"/>
    <p:sldId id="258" r:id="rId6"/>
    <p:sldId id="259" r:id="rId7"/>
    <p:sldId id="299" r:id="rId8"/>
    <p:sldId id="300" r:id="rId9"/>
    <p:sldId id="286" r:id="rId10"/>
    <p:sldId id="287" r:id="rId11"/>
    <p:sldId id="288" r:id="rId12"/>
    <p:sldId id="298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3" r:id="rId26"/>
    <p:sldId id="272" r:id="rId27"/>
  </p:sldIdLst>
  <p:sldSz cx="24382413" cy="13716000"/>
  <p:notesSz cx="6858000" cy="9144000"/>
  <p:custDataLst>
    <p:tags r:id="rId29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20" userDrawn="1">
          <p15:clr>
            <a:srgbClr val="A4A3A4"/>
          </p15:clr>
        </p15:guide>
        <p15:guide id="2" pos="767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78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D502CB-C846-545D-51DA-8421370B94F7}" v="32" dt="2026-05-27T09:04:39.5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– uthev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50" autoAdjust="0"/>
    <p:restoredTop sz="94715" autoAdjust="0"/>
  </p:normalViewPr>
  <p:slideViewPr>
    <p:cSldViewPr snapToGrid="0">
      <p:cViewPr varScale="1">
        <p:scale>
          <a:sx n="64" d="100"/>
          <a:sy n="64" d="100"/>
        </p:scale>
        <p:origin x="448" y="200"/>
      </p:cViewPr>
      <p:guideLst>
        <p:guide orient="horz" pos="4320"/>
        <p:guide pos="767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5-27T09:05:12.260"/>
    </inkml:context>
    <inkml:brush xml:id="br0">
      <inkml:brushProperty name="width" value="0.1" units="cm"/>
      <inkml:brushProperty name="height" value="0.1" units="cm"/>
    </inkml:brush>
  </inkml:definitions>
  <inkml:trace contextRef="#ctx0" brushRef="#br0">4843 2705 4303 0 0,'-6'3'1576'0'0,"-2"1"-1576"0"0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5-27T09:05:12.26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5439 6828 1251 0 0,'0'0'0'0'0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5-27T09:05:13.56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1168 7532 4815 0 0,'0'0'0'0'0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5-27T09:05:13.56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6000 5427 4879 0 0,'0'6'704'0'0,"-1"3"-336"0"0,-1 1-4904 0 0,1-2 4536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5-27T09:05:34.35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4702 15501 1263 0 0,'-18'-3'9232'0'0,"-4"1"-10472"0"0,7 5 372 0 0,10 6-496 0 0,10 9-212 0 0,4 7-676 0 0,2 7-684 0 0,0-30 2936 0 0,-1-15 0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81857B-8249-419A-9874-40D50F9FB5EF}" type="datetimeFigureOut">
              <a:rPr lang="nb-NO" smtClean="0"/>
              <a:t>29.06.2026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3DA88-B4E3-4457-9F46-44A4AB422E57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976051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914354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828709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2743063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3657417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4571771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6126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400480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4834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15B3D8-2000-4493-A6DE-9426057FF865}" type="slidenum">
              <a:rPr lang="nb-NO" smtClean="0"/>
              <a:t>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805136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15B3D8-2000-4493-A6DE-9426057FF865}" type="slidenum">
              <a:rPr lang="nb-NO" smtClean="0"/>
              <a:t>9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3263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5" Type="http://schemas.openxmlformats.org/officeDocument/2006/relationships/image" Target="../media/image6.png"/><Relationship Id="rId4" Type="http://schemas.openxmlformats.org/officeDocument/2006/relationships/image" Target="../media/image1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5" Type="http://schemas.openxmlformats.org/officeDocument/2006/relationships/image" Target="../media/image7.png"/><Relationship Id="rId4" Type="http://schemas.openxmlformats.org/officeDocument/2006/relationships/image" Target="../media/image1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Relationship Id="rId5" Type="http://schemas.openxmlformats.org/officeDocument/2006/relationships/image" Target="../media/image8.png"/><Relationship Id="rId4" Type="http://schemas.openxmlformats.org/officeDocument/2006/relationships/image" Target="../media/image1.em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jpe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jpe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2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2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rside mørkeblå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fikk 13">
            <a:extLst>
              <a:ext uri="{FF2B5EF4-FFF2-40B4-BE49-F238E27FC236}">
                <a16:creationId xmlns:a16="http://schemas.microsoft.com/office/drawing/2014/main" id="{42FFF11D-43B9-4665-98B1-72FB03456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199" y="1017010"/>
            <a:ext cx="2522218" cy="6927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25199" y="3412386"/>
            <a:ext cx="15379200" cy="1169552"/>
          </a:xfrm>
        </p:spPr>
        <p:txBody>
          <a:bodyPr tIns="46800" bIns="0" anchor="t" anchorCtr="0">
            <a:noAutofit/>
          </a:bodyPr>
          <a:lstStyle>
            <a:lvl1pPr algn="l">
              <a:lnSpc>
                <a:spcPct val="100000"/>
              </a:lnSpc>
              <a:defRPr sz="7000">
                <a:solidFill>
                  <a:schemeClr val="bg1"/>
                </a:solidFill>
              </a:defRPr>
            </a:lvl1pPr>
          </a:lstStyle>
          <a:p>
            <a:r>
              <a:rPr lang="nb-NO" dirty="0"/>
              <a:t>Klikk for å legge til tittel</a:t>
            </a:r>
            <a:endParaRPr lang="en-US" dirty="0"/>
          </a:p>
        </p:txBody>
      </p:sp>
      <p:sp>
        <p:nvSpPr>
          <p:cNvPr id="12" name="Linje to">
            <a:extLst>
              <a:ext uri="{FF2B5EF4-FFF2-40B4-BE49-F238E27FC236}">
                <a16:creationId xmlns:a16="http://schemas.microsoft.com/office/drawing/2014/main" id="{B6EAA066-F0AA-4EF2-996C-6404D77AF0C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25513" y="4478454"/>
            <a:ext cx="15378112" cy="1169552"/>
          </a:xfrm>
        </p:spPr>
        <p:txBody>
          <a:bodyPr tIns="4680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540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for å legge til linje to</a:t>
            </a:r>
          </a:p>
        </p:txBody>
      </p:sp>
      <p:grpSp>
        <p:nvGrpSpPr>
          <p:cNvPr id="6" name="Stående form 7">
            <a:extLst>
              <a:ext uri="{FF2B5EF4-FFF2-40B4-BE49-F238E27FC236}">
                <a16:creationId xmlns:a16="http://schemas.microsoft.com/office/drawing/2014/main" id="{BD6836DC-10F4-4BDA-85FB-0AB85EDD5878}"/>
              </a:ext>
            </a:extLst>
          </p:cNvPr>
          <p:cNvGrpSpPr/>
          <p:nvPr/>
        </p:nvGrpSpPr>
        <p:grpSpPr>
          <a:xfrm>
            <a:off x="17524411" y="0"/>
            <a:ext cx="6858000" cy="13716000"/>
            <a:chOff x="17535986" y="0"/>
            <a:chExt cx="6858000" cy="13716000"/>
          </a:xfrm>
        </p:grpSpPr>
        <p:sp>
          <p:nvSpPr>
            <p:cNvPr id="7" name="bakgrunn">
              <a:extLst>
                <a:ext uri="{FF2B5EF4-FFF2-40B4-BE49-F238E27FC236}">
                  <a16:creationId xmlns:a16="http://schemas.microsoft.com/office/drawing/2014/main" id="{7B700173-06DB-46FE-9A3C-F181CDAE5143}"/>
                </a:ext>
              </a:extLst>
            </p:cNvPr>
            <p:cNvSpPr/>
            <p:nvPr/>
          </p:nvSpPr>
          <p:spPr>
            <a:xfrm>
              <a:off x="17535986" y="0"/>
              <a:ext cx="6858000" cy="13716000"/>
            </a:xfrm>
            <a:custGeom>
              <a:avLst/>
              <a:gdLst>
                <a:gd name="connsiteX0" fmla="*/ 0 w 6858000"/>
                <a:gd name="connsiteY0" fmla="*/ 0 h 13716000"/>
                <a:gd name="connsiteX1" fmla="*/ 6858000 w 6858000"/>
                <a:gd name="connsiteY1" fmla="*/ 0 h 13716000"/>
                <a:gd name="connsiteX2" fmla="*/ 6858000 w 6858000"/>
                <a:gd name="connsiteY2" fmla="*/ 13716000 h 13716000"/>
                <a:gd name="connsiteX3" fmla="*/ 0 w 6858000"/>
                <a:gd name="connsiteY3" fmla="*/ 13716000 h 1371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13716000">
                  <a:moveTo>
                    <a:pt x="0" y="0"/>
                  </a:moveTo>
                  <a:lnTo>
                    <a:pt x="6858000" y="0"/>
                  </a:lnTo>
                  <a:lnTo>
                    <a:pt x="6858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A0D2B4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b-NO"/>
            </a:p>
          </p:txBody>
        </p:sp>
        <p:sp>
          <p:nvSpPr>
            <p:cNvPr id="8" name="forgrunn">
              <a:extLst>
                <a:ext uri="{FF2B5EF4-FFF2-40B4-BE49-F238E27FC236}">
                  <a16:creationId xmlns:a16="http://schemas.microsoft.com/office/drawing/2014/main" id="{C44EDABC-D226-4186-BC4A-2386F72CBF4A}"/>
                </a:ext>
              </a:extLst>
            </p:cNvPr>
            <p:cNvSpPr/>
            <p:nvPr/>
          </p:nvSpPr>
          <p:spPr>
            <a:xfrm>
              <a:off x="17535986" y="0"/>
              <a:ext cx="6858000" cy="13716000"/>
            </a:xfrm>
            <a:custGeom>
              <a:avLst/>
              <a:gdLst>
                <a:gd name="connsiteX0" fmla="*/ 1371600 w 6858000"/>
                <a:gd name="connsiteY0" fmla="*/ 2743200 h 13716000"/>
                <a:gd name="connsiteX1" fmla="*/ 2743200 w 6858000"/>
                <a:gd name="connsiteY1" fmla="*/ 5486400 h 13716000"/>
                <a:gd name="connsiteX2" fmla="*/ 0 w 6858000"/>
                <a:gd name="connsiteY2" fmla="*/ 6858000 h 13716000"/>
                <a:gd name="connsiteX3" fmla="*/ 0 w 6858000"/>
                <a:gd name="connsiteY3" fmla="*/ 6858000 h 13716000"/>
                <a:gd name="connsiteX4" fmla="*/ 2743200 w 6858000"/>
                <a:gd name="connsiteY4" fmla="*/ 8229600 h 13716000"/>
                <a:gd name="connsiteX5" fmla="*/ 0 w 6858000"/>
                <a:gd name="connsiteY5" fmla="*/ 13716000 h 13716000"/>
                <a:gd name="connsiteX6" fmla="*/ 0 w 6858000"/>
                <a:gd name="connsiteY6" fmla="*/ 13716000 h 13716000"/>
                <a:gd name="connsiteX7" fmla="*/ 5486400 w 6858000"/>
                <a:gd name="connsiteY7" fmla="*/ 10972800 h 13716000"/>
                <a:gd name="connsiteX8" fmla="*/ 6858000 w 6858000"/>
                <a:gd name="connsiteY8" fmla="*/ 13666215 h 13716000"/>
                <a:gd name="connsiteX9" fmla="*/ 6858000 w 6858000"/>
                <a:gd name="connsiteY9" fmla="*/ 0 h 13716000"/>
                <a:gd name="connsiteX10" fmla="*/ 5486400 w 6858000"/>
                <a:gd name="connsiteY10" fmla="*/ 2743200 h 13716000"/>
                <a:gd name="connsiteX11" fmla="*/ 1371600 w 6858000"/>
                <a:gd name="connsiteY11" fmla="*/ 2743200 h 1371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858000" h="13716000">
                  <a:moveTo>
                    <a:pt x="1371600" y="2743200"/>
                  </a:moveTo>
                  <a:lnTo>
                    <a:pt x="2743200" y="5486400"/>
                  </a:lnTo>
                  <a:lnTo>
                    <a:pt x="0" y="6858000"/>
                  </a:lnTo>
                  <a:lnTo>
                    <a:pt x="0" y="6858000"/>
                  </a:lnTo>
                  <a:lnTo>
                    <a:pt x="2743200" y="8229600"/>
                  </a:lnTo>
                  <a:lnTo>
                    <a:pt x="0" y="13716000"/>
                  </a:lnTo>
                  <a:lnTo>
                    <a:pt x="0" y="13716000"/>
                  </a:lnTo>
                  <a:lnTo>
                    <a:pt x="5486400" y="10972800"/>
                  </a:lnTo>
                  <a:lnTo>
                    <a:pt x="6858000" y="13666215"/>
                  </a:lnTo>
                  <a:lnTo>
                    <a:pt x="6858000" y="0"/>
                  </a:lnTo>
                  <a:lnTo>
                    <a:pt x="5486400" y="2743200"/>
                  </a:lnTo>
                  <a:lnTo>
                    <a:pt x="1371600" y="2743200"/>
                  </a:lnTo>
                  <a:close/>
                </a:path>
              </a:pathLst>
            </a:custGeom>
            <a:solidFill>
              <a:srgbClr val="3C78B4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b-NO"/>
            </a:p>
          </p:txBody>
        </p:sp>
      </p:grpSp>
    </p:spTree>
    <p:extLst>
      <p:ext uri="{BB962C8B-B14F-4D97-AF65-F5344CB8AC3E}">
        <p14:creationId xmlns:p14="http://schemas.microsoft.com/office/powerpoint/2010/main" val="1930542926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11036" userDrawn="1">
          <p15:clr>
            <a:srgbClr val="9FCC3B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rside lysblå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25199" y="3412386"/>
            <a:ext cx="15379200" cy="1169552"/>
          </a:xfrm>
        </p:spPr>
        <p:txBody>
          <a:bodyPr tIns="46800" bIns="0" anchor="t" anchorCtr="0">
            <a:noAutofit/>
          </a:bodyPr>
          <a:lstStyle>
            <a:lvl1pPr algn="l">
              <a:lnSpc>
                <a:spcPct val="100000"/>
              </a:lnSpc>
              <a:defRPr sz="7000">
                <a:solidFill>
                  <a:schemeClr val="bg1"/>
                </a:solidFill>
              </a:defRPr>
            </a:lvl1pPr>
          </a:lstStyle>
          <a:p>
            <a:r>
              <a:rPr lang="nb-NO"/>
              <a:t>Klikk for å legge til tittel</a:t>
            </a:r>
            <a:endParaRPr lang="en-US"/>
          </a:p>
        </p:txBody>
      </p:sp>
      <p:sp>
        <p:nvSpPr>
          <p:cNvPr id="12" name="Linje to">
            <a:extLst>
              <a:ext uri="{FF2B5EF4-FFF2-40B4-BE49-F238E27FC236}">
                <a16:creationId xmlns:a16="http://schemas.microsoft.com/office/drawing/2014/main" id="{B6EAA066-F0AA-4EF2-996C-6404D77AF0C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25513" y="4478454"/>
            <a:ext cx="15378112" cy="1169552"/>
          </a:xfrm>
        </p:spPr>
        <p:txBody>
          <a:bodyPr tIns="4680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540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/>
              <a:t>Klikk for å legge til linje to</a:t>
            </a:r>
          </a:p>
        </p:txBody>
      </p:sp>
      <p:pic>
        <p:nvPicPr>
          <p:cNvPr id="14" name="Grafikk 13">
            <a:extLst>
              <a:ext uri="{FF2B5EF4-FFF2-40B4-BE49-F238E27FC236}">
                <a16:creationId xmlns:a16="http://schemas.microsoft.com/office/drawing/2014/main" id="{42FFF11D-43B9-4665-98B1-72FB03456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199" y="1017010"/>
            <a:ext cx="2522218" cy="692724"/>
          </a:xfrm>
          <a:prstGeom prst="rect">
            <a:avLst/>
          </a:prstGeom>
        </p:spPr>
      </p:pic>
      <p:sp>
        <p:nvSpPr>
          <p:cNvPr id="7" name="bakgrunn">
            <a:extLst>
              <a:ext uri="{FF2B5EF4-FFF2-40B4-BE49-F238E27FC236}">
                <a16:creationId xmlns:a16="http://schemas.microsoft.com/office/drawing/2014/main" id="{7B700173-06DB-46FE-9A3C-F181CDAE5143}"/>
              </a:ext>
            </a:extLst>
          </p:cNvPr>
          <p:cNvSpPr/>
          <p:nvPr/>
        </p:nvSpPr>
        <p:spPr>
          <a:xfrm>
            <a:off x="17524411" y="0"/>
            <a:ext cx="6858000" cy="13716000"/>
          </a:xfrm>
          <a:custGeom>
            <a:avLst/>
            <a:gdLst>
              <a:gd name="connsiteX0" fmla="*/ 0 w 6858000"/>
              <a:gd name="connsiteY0" fmla="*/ 0 h 13716000"/>
              <a:gd name="connsiteX1" fmla="*/ 6858000 w 6858000"/>
              <a:gd name="connsiteY1" fmla="*/ 0 h 13716000"/>
              <a:gd name="connsiteX2" fmla="*/ 6858000 w 6858000"/>
              <a:gd name="connsiteY2" fmla="*/ 13716000 h 13716000"/>
              <a:gd name="connsiteX3" fmla="*/ 0 w 6858000"/>
              <a:gd name="connsiteY3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13716000">
                <a:moveTo>
                  <a:pt x="0" y="0"/>
                </a:moveTo>
                <a:lnTo>
                  <a:pt x="6858000" y="0"/>
                </a:lnTo>
                <a:lnTo>
                  <a:pt x="6858000" y="13716000"/>
                </a:lnTo>
                <a:lnTo>
                  <a:pt x="0" y="13716000"/>
                </a:lnTo>
                <a:close/>
              </a:path>
            </a:pathLst>
          </a:custGeom>
          <a:solidFill>
            <a:srgbClr val="A0D2B4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nb-NO"/>
          </a:p>
        </p:txBody>
      </p:sp>
      <p:pic>
        <p:nvPicPr>
          <p:cNvPr id="9" name="Bilde 8" descr="Et bilde som inneholder tekst, visittkort&#10;&#10;Automatisk generert beskrivelse">
            <a:extLst>
              <a:ext uri="{FF2B5EF4-FFF2-40B4-BE49-F238E27FC236}">
                <a16:creationId xmlns:a16="http://schemas.microsoft.com/office/drawing/2014/main" id="{3F53CC38-FFA2-4FD0-B8F1-8C648657924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5206" y="0"/>
            <a:ext cx="6858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693800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11036">
          <p15:clr>
            <a:srgbClr val="9FCC3B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grønn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25199" y="3412385"/>
            <a:ext cx="15379200" cy="1170000"/>
          </a:xfrm>
        </p:spPr>
        <p:txBody>
          <a:bodyPr anchor="t" anchorCtr="0"/>
          <a:lstStyle>
            <a:lvl1pPr algn="l">
              <a:lnSpc>
                <a:spcPct val="100000"/>
              </a:lnSpc>
              <a:defRPr sz="7000">
                <a:solidFill>
                  <a:schemeClr val="tx1"/>
                </a:solidFill>
              </a:defRPr>
            </a:lvl1pPr>
          </a:lstStyle>
          <a:p>
            <a:r>
              <a:rPr lang="nb-NO"/>
              <a:t>Klikk for å legge til tittel</a:t>
            </a:r>
            <a:endParaRPr lang="en-US"/>
          </a:p>
        </p:txBody>
      </p:sp>
      <p:sp>
        <p:nvSpPr>
          <p:cNvPr id="8" name="Linje to">
            <a:extLst>
              <a:ext uri="{FF2B5EF4-FFF2-40B4-BE49-F238E27FC236}">
                <a16:creationId xmlns:a16="http://schemas.microsoft.com/office/drawing/2014/main" id="{FACA3E44-2CCA-4289-9737-1C5B618694A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25513" y="4478454"/>
            <a:ext cx="15378112" cy="1169552"/>
          </a:xfrm>
        </p:spPr>
        <p:txBody>
          <a:bodyPr tIns="4680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5400">
                <a:solidFill>
                  <a:schemeClr val="tx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/>
              <a:t>Klikk for å legge til linje to</a:t>
            </a:r>
          </a:p>
        </p:txBody>
      </p:sp>
      <p:grpSp>
        <p:nvGrpSpPr>
          <p:cNvPr id="12" name="Stående form 4">
            <a:extLst>
              <a:ext uri="{FF2B5EF4-FFF2-40B4-BE49-F238E27FC236}">
                <a16:creationId xmlns:a16="http://schemas.microsoft.com/office/drawing/2014/main" id="{601E0C09-C076-4453-A83C-5393AC103BFD}"/>
              </a:ext>
            </a:extLst>
          </p:cNvPr>
          <p:cNvGrpSpPr/>
          <p:nvPr/>
        </p:nvGrpSpPr>
        <p:grpSpPr>
          <a:xfrm>
            <a:off x="17524413" y="0"/>
            <a:ext cx="6857999" cy="13715998"/>
            <a:chOff x="17535985" y="0"/>
            <a:chExt cx="6857999" cy="13715998"/>
          </a:xfrm>
        </p:grpSpPr>
        <p:sp>
          <p:nvSpPr>
            <p:cNvPr id="13" name="bakgrunn">
              <a:extLst>
                <a:ext uri="{FF2B5EF4-FFF2-40B4-BE49-F238E27FC236}">
                  <a16:creationId xmlns:a16="http://schemas.microsoft.com/office/drawing/2014/main" id="{627F9877-D20E-4648-A06B-41CD21727116}"/>
                </a:ext>
              </a:extLst>
            </p:cNvPr>
            <p:cNvSpPr/>
            <p:nvPr/>
          </p:nvSpPr>
          <p:spPr>
            <a:xfrm>
              <a:off x="17535985" y="0"/>
              <a:ext cx="6857999" cy="13715998"/>
            </a:xfrm>
            <a:custGeom>
              <a:avLst/>
              <a:gdLst>
                <a:gd name="connsiteX0" fmla="*/ 0 w 6857999"/>
                <a:gd name="connsiteY0" fmla="*/ 0 h 13715998"/>
                <a:gd name="connsiteX1" fmla="*/ 6857999 w 6857999"/>
                <a:gd name="connsiteY1" fmla="*/ 0 h 13715998"/>
                <a:gd name="connsiteX2" fmla="*/ 6857999 w 6857999"/>
                <a:gd name="connsiteY2" fmla="*/ 13715998 h 13715998"/>
                <a:gd name="connsiteX3" fmla="*/ 0 w 6857999"/>
                <a:gd name="connsiteY3" fmla="*/ 13715998 h 13715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7999" h="13715998">
                  <a:moveTo>
                    <a:pt x="0" y="0"/>
                  </a:moveTo>
                  <a:lnTo>
                    <a:pt x="6857999" y="0"/>
                  </a:lnTo>
                  <a:lnTo>
                    <a:pt x="6857999" y="13715998"/>
                  </a:lnTo>
                  <a:lnTo>
                    <a:pt x="0" y="13715998"/>
                  </a:lnTo>
                  <a:close/>
                </a:path>
              </a:pathLst>
            </a:custGeom>
            <a:solidFill>
              <a:schemeClr val="accent2"/>
            </a:solidFill>
            <a:ln w="126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b-NO"/>
            </a:p>
          </p:txBody>
        </p:sp>
        <p:sp>
          <p:nvSpPr>
            <p:cNvPr id="14" name="forgrunn">
              <a:extLst>
                <a:ext uri="{FF2B5EF4-FFF2-40B4-BE49-F238E27FC236}">
                  <a16:creationId xmlns:a16="http://schemas.microsoft.com/office/drawing/2014/main" id="{7C0BD930-8AD8-4529-A098-4F0356EDA06E}"/>
                </a:ext>
              </a:extLst>
            </p:cNvPr>
            <p:cNvSpPr/>
            <p:nvPr/>
          </p:nvSpPr>
          <p:spPr>
            <a:xfrm>
              <a:off x="17535985" y="0"/>
              <a:ext cx="6857999" cy="13715998"/>
            </a:xfrm>
            <a:custGeom>
              <a:avLst/>
              <a:gdLst>
                <a:gd name="connsiteX0" fmla="*/ 0 w 6857999"/>
                <a:gd name="connsiteY0" fmla="*/ 0 h 13715998"/>
                <a:gd name="connsiteX1" fmla="*/ 1371600 w 6857999"/>
                <a:gd name="connsiteY1" fmla="*/ 1371600 h 13715998"/>
                <a:gd name="connsiteX2" fmla="*/ 1371600 w 6857999"/>
                <a:gd name="connsiteY2" fmla="*/ 2743200 h 13715998"/>
                <a:gd name="connsiteX3" fmla="*/ 2057400 w 6857999"/>
                <a:gd name="connsiteY3" fmla="*/ 2743200 h 13715998"/>
                <a:gd name="connsiteX4" fmla="*/ 3429000 w 6857999"/>
                <a:gd name="connsiteY4" fmla="*/ 4114800 h 13715998"/>
                <a:gd name="connsiteX5" fmla="*/ 4800600 w 6857999"/>
                <a:gd name="connsiteY5" fmla="*/ 5486399 h 13715998"/>
                <a:gd name="connsiteX6" fmla="*/ 5486399 w 6857999"/>
                <a:gd name="connsiteY6" fmla="*/ 5486399 h 13715998"/>
                <a:gd name="connsiteX7" fmla="*/ 6857999 w 6857999"/>
                <a:gd name="connsiteY7" fmla="*/ 6857999 h 13715998"/>
                <a:gd name="connsiteX8" fmla="*/ 6857999 w 6857999"/>
                <a:gd name="connsiteY8" fmla="*/ 13715998 h 13715998"/>
                <a:gd name="connsiteX9" fmla="*/ 0 w 6857999"/>
                <a:gd name="connsiteY9" fmla="*/ 13715998 h 13715998"/>
                <a:gd name="connsiteX10" fmla="*/ 0 w 6857999"/>
                <a:gd name="connsiteY10" fmla="*/ 0 h 13715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857999" h="13715998">
                  <a:moveTo>
                    <a:pt x="0" y="0"/>
                  </a:moveTo>
                  <a:cubicBezTo>
                    <a:pt x="757514" y="0"/>
                    <a:pt x="1371600" y="614086"/>
                    <a:pt x="1371600" y="1371600"/>
                  </a:cubicBezTo>
                  <a:lnTo>
                    <a:pt x="1371600" y="2743200"/>
                  </a:lnTo>
                  <a:lnTo>
                    <a:pt x="2057400" y="2743200"/>
                  </a:lnTo>
                  <a:cubicBezTo>
                    <a:pt x="2814914" y="2743200"/>
                    <a:pt x="3429000" y="3357286"/>
                    <a:pt x="3429000" y="4114800"/>
                  </a:cubicBezTo>
                  <a:cubicBezTo>
                    <a:pt x="3429000" y="4872313"/>
                    <a:pt x="4043086" y="5486399"/>
                    <a:pt x="4800600" y="5486399"/>
                  </a:cubicBezTo>
                  <a:lnTo>
                    <a:pt x="5486399" y="5486399"/>
                  </a:lnTo>
                  <a:cubicBezTo>
                    <a:pt x="6243913" y="5486399"/>
                    <a:pt x="6857999" y="6100486"/>
                    <a:pt x="6857999" y="6857999"/>
                  </a:cubicBezTo>
                  <a:lnTo>
                    <a:pt x="6857999" y="13715998"/>
                  </a:lnTo>
                  <a:lnTo>
                    <a:pt x="0" y="137159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6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b-NO"/>
            </a:p>
          </p:txBody>
        </p:sp>
      </p:grpSp>
    </p:spTree>
    <p:extLst>
      <p:ext uri="{BB962C8B-B14F-4D97-AF65-F5344CB8AC3E}">
        <p14:creationId xmlns:p14="http://schemas.microsoft.com/office/powerpoint/2010/main" val="1469231362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11036" userDrawn="1">
          <p15:clr>
            <a:srgbClr val="9FCC3B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 + Graf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6A70C43-E7CB-4D91-B739-55E43F26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5344" y="3981599"/>
            <a:ext cx="15379869" cy="8301600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/>
          </a:p>
        </p:txBody>
      </p:sp>
      <p:grpSp>
        <p:nvGrpSpPr>
          <p:cNvPr id="12" name="Stående form 5">
            <a:extLst>
              <a:ext uri="{FF2B5EF4-FFF2-40B4-BE49-F238E27FC236}">
                <a16:creationId xmlns:a16="http://schemas.microsoft.com/office/drawing/2014/main" id="{7CF8F35D-9353-41A1-B640-CF36302C9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7524413" y="0"/>
            <a:ext cx="6858000" cy="13716000"/>
            <a:chOff x="17519650" y="0"/>
            <a:chExt cx="6858000" cy="13716000"/>
          </a:xfrm>
        </p:grpSpPr>
        <p:sp>
          <p:nvSpPr>
            <p:cNvPr id="13" name="bakgrunn">
              <a:extLst>
                <a:ext uri="{FF2B5EF4-FFF2-40B4-BE49-F238E27FC236}">
                  <a16:creationId xmlns:a16="http://schemas.microsoft.com/office/drawing/2014/main" id="{D5DCE1B5-9345-4905-800A-576635B4B82C}"/>
                </a:ext>
              </a:extLst>
            </p:cNvPr>
            <p:cNvSpPr/>
            <p:nvPr/>
          </p:nvSpPr>
          <p:spPr>
            <a:xfrm>
              <a:off x="17519650" y="0"/>
              <a:ext cx="6858000" cy="13716000"/>
            </a:xfrm>
            <a:custGeom>
              <a:avLst/>
              <a:gdLst>
                <a:gd name="connsiteX0" fmla="*/ 0 w 6858000"/>
                <a:gd name="connsiteY0" fmla="*/ 0 h 13716000"/>
                <a:gd name="connsiteX1" fmla="*/ 6858000 w 6858000"/>
                <a:gd name="connsiteY1" fmla="*/ 0 h 13716000"/>
                <a:gd name="connsiteX2" fmla="*/ 6858000 w 6858000"/>
                <a:gd name="connsiteY2" fmla="*/ 13716000 h 13716000"/>
                <a:gd name="connsiteX3" fmla="*/ 0 w 6858000"/>
                <a:gd name="connsiteY3" fmla="*/ 13716000 h 1371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13716000">
                  <a:moveTo>
                    <a:pt x="0" y="0"/>
                  </a:moveTo>
                  <a:lnTo>
                    <a:pt x="6858000" y="0"/>
                  </a:lnTo>
                  <a:lnTo>
                    <a:pt x="6858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b-NO"/>
            </a:p>
          </p:txBody>
        </p:sp>
        <p:sp>
          <p:nvSpPr>
            <p:cNvPr id="14" name="forgrunn">
              <a:extLst>
                <a:ext uri="{FF2B5EF4-FFF2-40B4-BE49-F238E27FC236}">
                  <a16:creationId xmlns:a16="http://schemas.microsoft.com/office/drawing/2014/main" id="{6A9A4852-B4FC-41C6-BC42-67E1EB678D40}"/>
                </a:ext>
              </a:extLst>
            </p:cNvPr>
            <p:cNvSpPr/>
            <p:nvPr/>
          </p:nvSpPr>
          <p:spPr>
            <a:xfrm>
              <a:off x="17519650" y="0"/>
              <a:ext cx="6858000" cy="13716000"/>
            </a:xfrm>
            <a:custGeom>
              <a:avLst/>
              <a:gdLst>
                <a:gd name="connsiteX0" fmla="*/ 3429000 w 6858000"/>
                <a:gd name="connsiteY0" fmla="*/ 0 h 13716000"/>
                <a:gd name="connsiteX1" fmla="*/ 0 w 6858000"/>
                <a:gd name="connsiteY1" fmla="*/ 0 h 13716000"/>
                <a:gd name="connsiteX2" fmla="*/ 0 w 6858000"/>
                <a:gd name="connsiteY2" fmla="*/ 13716000 h 13716000"/>
                <a:gd name="connsiteX3" fmla="*/ 3429000 w 6858000"/>
                <a:gd name="connsiteY3" fmla="*/ 6858000 h 13716000"/>
                <a:gd name="connsiteX4" fmla="*/ 5486400 w 6858000"/>
                <a:gd name="connsiteY4" fmla="*/ 8229600 h 13716000"/>
                <a:gd name="connsiteX5" fmla="*/ 6858000 w 6858000"/>
                <a:gd name="connsiteY5" fmla="*/ 6858000 h 13716000"/>
                <a:gd name="connsiteX6" fmla="*/ 6692900 w 6858000"/>
                <a:gd name="connsiteY6" fmla="*/ 5596128 h 13716000"/>
                <a:gd name="connsiteX7" fmla="*/ 3429000 w 6858000"/>
                <a:gd name="connsiteY7" fmla="*/ 0 h 1371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858000" h="13716000">
                  <a:moveTo>
                    <a:pt x="3429000" y="0"/>
                  </a:moveTo>
                  <a:lnTo>
                    <a:pt x="0" y="0"/>
                  </a:lnTo>
                  <a:lnTo>
                    <a:pt x="0" y="13716000"/>
                  </a:lnTo>
                  <a:cubicBezTo>
                    <a:pt x="2949575" y="13706729"/>
                    <a:pt x="3429000" y="8291069"/>
                    <a:pt x="3429000" y="6858000"/>
                  </a:cubicBezTo>
                  <a:cubicBezTo>
                    <a:pt x="3429000" y="7257034"/>
                    <a:pt x="4685157" y="8229600"/>
                    <a:pt x="5486400" y="8229600"/>
                  </a:cubicBezTo>
                  <a:cubicBezTo>
                    <a:pt x="6453505" y="8229600"/>
                    <a:pt x="6858000" y="7724521"/>
                    <a:pt x="6858000" y="6858000"/>
                  </a:cubicBezTo>
                  <a:cubicBezTo>
                    <a:pt x="6858000" y="6477000"/>
                    <a:pt x="6847332" y="6143244"/>
                    <a:pt x="6692900" y="5596128"/>
                  </a:cubicBezTo>
                  <a:cubicBezTo>
                    <a:pt x="6293739" y="4175633"/>
                    <a:pt x="3429000" y="0"/>
                    <a:pt x="3429000" y="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b-NO"/>
            </a:p>
          </p:txBody>
        </p:sp>
      </p:grp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60163E0A-6D72-4F46-A59E-F6B3A730B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B352-00F1-4EEB-92CF-6618CFEC6EB8}" type="datetime1">
              <a:rPr lang="nb-NO" smtClean="0"/>
              <a:t>29.06.2026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A47DCB8B-75D1-4E5A-9008-E6CD4538A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298A5015-B64B-43EC-A212-5090ED7FE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54978887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tel og innhold + Graf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6A70C43-E7CB-4D91-B739-55E43F26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5344" y="3981599"/>
            <a:ext cx="15379869" cy="8301600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/>
          </a:p>
        </p:txBody>
      </p:sp>
      <p:graphicFrame>
        <p:nvGraphicFramePr>
          <p:cNvPr id="10" name="Objekt 9">
            <a:extLst>
              <a:ext uri="{FF2B5EF4-FFF2-40B4-BE49-F238E27FC236}">
                <a16:creationId xmlns:a16="http://schemas.microsoft.com/office/drawing/2014/main" id="{82C2B331-E123-47D9-82A3-F7FF3C0219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2216260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95" imgH="396" progId="TCLayout.ActiveDocument.1">
                  <p:embed/>
                </p:oleObj>
              </mc:Choice>
              <mc:Fallback>
                <p:oleObj name="think-cell Slide" r:id="rId3" imgW="395" imgH="396" progId="TCLayout.ActiveDocument.1">
                  <p:embed/>
                  <p:pic>
                    <p:nvPicPr>
                      <p:cNvPr id="10" name="Objekt 9">
                        <a:extLst>
                          <a:ext uri="{FF2B5EF4-FFF2-40B4-BE49-F238E27FC236}">
                            <a16:creationId xmlns:a16="http://schemas.microsoft.com/office/drawing/2014/main" id="{82C2B331-E123-47D9-82A3-F7FF3C0219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Bilde 7" descr="Et bilde som inneholder tekst, visittkort&#10;&#10;Automatisk generert beskrivelse">
            <a:extLst>
              <a:ext uri="{FF2B5EF4-FFF2-40B4-BE49-F238E27FC236}">
                <a16:creationId xmlns:a16="http://schemas.microsoft.com/office/drawing/2014/main" id="{870690A2-AE08-4C52-93EF-D83CFEF7F34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5206" y="0"/>
            <a:ext cx="6858000" cy="13716000"/>
          </a:xfrm>
          <a:prstGeom prst="rect">
            <a:avLst/>
          </a:prstGeom>
        </p:spPr>
      </p:pic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60163E0A-6D72-4F46-A59E-F6B3A730B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B352-00F1-4EEB-92CF-6618CFEC6EB8}" type="datetime1">
              <a:rPr lang="nb-NO" smtClean="0"/>
              <a:t>29.06.2026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A47DCB8B-75D1-4E5A-9008-E6CD4538A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298A5015-B64B-43EC-A212-5090ED7FE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80810139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tel og innhold + Graf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6A70C43-E7CB-4D91-B739-55E43F26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5344" y="3981599"/>
            <a:ext cx="15379869" cy="8301600"/>
          </a:xfrm>
        </p:spPr>
        <p:txBody>
          <a:bodyPr/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  <a:endParaRPr lang="en-US" dirty="0"/>
          </a:p>
        </p:txBody>
      </p:sp>
      <p:graphicFrame>
        <p:nvGraphicFramePr>
          <p:cNvPr id="10" name="Objekt 9">
            <a:extLst>
              <a:ext uri="{FF2B5EF4-FFF2-40B4-BE49-F238E27FC236}">
                <a16:creationId xmlns:a16="http://schemas.microsoft.com/office/drawing/2014/main" id="{17DA1664-57A6-4C09-9BBF-0EBF03A6FA8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4918054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95" imgH="396" progId="TCLayout.ActiveDocument.1">
                  <p:embed/>
                </p:oleObj>
              </mc:Choice>
              <mc:Fallback>
                <p:oleObj name="think-cell Slide" r:id="rId3" imgW="395" imgH="396" progId="TCLayout.ActiveDocument.1">
                  <p:embed/>
                  <p:pic>
                    <p:nvPicPr>
                      <p:cNvPr id="10" name="Objekt 9">
                        <a:extLst>
                          <a:ext uri="{FF2B5EF4-FFF2-40B4-BE49-F238E27FC236}">
                            <a16:creationId xmlns:a16="http://schemas.microsoft.com/office/drawing/2014/main" id="{17DA1664-57A6-4C09-9BBF-0EBF03A6FA8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Bilde 7" descr="Et bilde som inneholder tekst, konvolutt, brevhode, visittkort&#10;&#10;Automatisk generert beskrivelse">
            <a:extLst>
              <a:ext uri="{FF2B5EF4-FFF2-40B4-BE49-F238E27FC236}">
                <a16:creationId xmlns:a16="http://schemas.microsoft.com/office/drawing/2014/main" id="{693834F5-AA7D-46E3-84BA-E6BD0E8D9E5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5206" y="0"/>
            <a:ext cx="6858000" cy="13716000"/>
          </a:xfrm>
          <a:prstGeom prst="rect">
            <a:avLst/>
          </a:prstGeom>
        </p:spPr>
      </p:pic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60163E0A-6D72-4F46-A59E-F6B3A730B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B352-00F1-4EEB-92CF-6618CFEC6EB8}" type="datetime1">
              <a:rPr lang="nb-NO" smtClean="0"/>
              <a:t>29.06.2026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A47DCB8B-75D1-4E5A-9008-E6CD4538A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298A5015-B64B-43EC-A212-5090ED7FE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39299436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tel og innhold + Grafik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6A70C43-E7CB-4D91-B739-55E43F26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5344" y="3981599"/>
            <a:ext cx="15379869" cy="8301600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/>
          </a:p>
        </p:txBody>
      </p:sp>
      <p:graphicFrame>
        <p:nvGraphicFramePr>
          <p:cNvPr id="10" name="Objekt 9">
            <a:extLst>
              <a:ext uri="{FF2B5EF4-FFF2-40B4-BE49-F238E27FC236}">
                <a16:creationId xmlns:a16="http://schemas.microsoft.com/office/drawing/2014/main" id="{DE538454-ABBE-4E79-9180-754D8E4233E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2952623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95" imgH="396" progId="TCLayout.ActiveDocument.1">
                  <p:embed/>
                </p:oleObj>
              </mc:Choice>
              <mc:Fallback>
                <p:oleObj name="think-cell Slide" r:id="rId3" imgW="395" imgH="396" progId="TCLayout.ActiveDocument.1">
                  <p:embed/>
                  <p:pic>
                    <p:nvPicPr>
                      <p:cNvPr id="10" name="Objekt 9">
                        <a:extLst>
                          <a:ext uri="{FF2B5EF4-FFF2-40B4-BE49-F238E27FC236}">
                            <a16:creationId xmlns:a16="http://schemas.microsoft.com/office/drawing/2014/main" id="{DE538454-ABBE-4E79-9180-754D8E4233E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Bilde 7">
            <a:extLst>
              <a:ext uri="{FF2B5EF4-FFF2-40B4-BE49-F238E27FC236}">
                <a16:creationId xmlns:a16="http://schemas.microsoft.com/office/drawing/2014/main" id="{FE0C6858-18EF-4840-92F2-1026259A73C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4413" y="0"/>
            <a:ext cx="6858000" cy="13716000"/>
          </a:xfrm>
          <a:prstGeom prst="rect">
            <a:avLst/>
          </a:prstGeom>
        </p:spPr>
      </p:pic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60163E0A-6D72-4F46-A59E-F6B3A730B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B352-00F1-4EEB-92CF-6618CFEC6EB8}" type="datetime1">
              <a:rPr lang="nb-NO" smtClean="0"/>
              <a:t>29.06.2026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A47DCB8B-75D1-4E5A-9008-E6CD4538A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298A5015-B64B-43EC-A212-5090ED7FE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963328400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 + Grafik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FF82F5F-E28D-4AF4-8B2D-24547E6CF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5344" y="3981599"/>
            <a:ext cx="15379869" cy="8301600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/>
          </a:p>
        </p:txBody>
      </p:sp>
      <p:grpSp>
        <p:nvGrpSpPr>
          <p:cNvPr id="12" name="Stående form 6">
            <a:extLst>
              <a:ext uri="{FF2B5EF4-FFF2-40B4-BE49-F238E27FC236}">
                <a16:creationId xmlns:a16="http://schemas.microsoft.com/office/drawing/2014/main" id="{B4F0492E-516C-4E72-A987-D2592A10211E}"/>
              </a:ext>
            </a:extLst>
          </p:cNvPr>
          <p:cNvGrpSpPr/>
          <p:nvPr userDrawn="1"/>
        </p:nvGrpSpPr>
        <p:grpSpPr>
          <a:xfrm>
            <a:off x="17522924" y="0"/>
            <a:ext cx="6859488" cy="13718976"/>
            <a:chOff x="17522925" y="0"/>
            <a:chExt cx="6859488" cy="13718976"/>
          </a:xfrm>
        </p:grpSpPr>
        <p:sp>
          <p:nvSpPr>
            <p:cNvPr id="13" name="bakgrunn">
              <a:extLst>
                <a:ext uri="{FF2B5EF4-FFF2-40B4-BE49-F238E27FC236}">
                  <a16:creationId xmlns:a16="http://schemas.microsoft.com/office/drawing/2014/main" id="{81F3C32A-73E8-4F9B-A044-BC273CB81A73}"/>
                </a:ext>
              </a:extLst>
            </p:cNvPr>
            <p:cNvSpPr/>
            <p:nvPr/>
          </p:nvSpPr>
          <p:spPr>
            <a:xfrm>
              <a:off x="17522925" y="0"/>
              <a:ext cx="6859488" cy="13718976"/>
            </a:xfrm>
            <a:custGeom>
              <a:avLst/>
              <a:gdLst>
                <a:gd name="connsiteX0" fmla="*/ 0 w 6859488"/>
                <a:gd name="connsiteY0" fmla="*/ 0 h 13718976"/>
                <a:gd name="connsiteX1" fmla="*/ 6859488 w 6859488"/>
                <a:gd name="connsiteY1" fmla="*/ 0 h 13718976"/>
                <a:gd name="connsiteX2" fmla="*/ 6859488 w 6859488"/>
                <a:gd name="connsiteY2" fmla="*/ 13718976 h 13718976"/>
                <a:gd name="connsiteX3" fmla="*/ 0 w 6859488"/>
                <a:gd name="connsiteY3" fmla="*/ 13718976 h 13718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9488" h="13718976">
                  <a:moveTo>
                    <a:pt x="0" y="0"/>
                  </a:moveTo>
                  <a:lnTo>
                    <a:pt x="6859488" y="0"/>
                  </a:lnTo>
                  <a:lnTo>
                    <a:pt x="6859488" y="13718976"/>
                  </a:lnTo>
                  <a:lnTo>
                    <a:pt x="0" y="13718976"/>
                  </a:lnTo>
                  <a:close/>
                </a:path>
              </a:pathLst>
            </a:custGeom>
            <a:solidFill>
              <a:schemeClr val="bg2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b-NO"/>
            </a:p>
          </p:txBody>
        </p:sp>
        <p:sp>
          <p:nvSpPr>
            <p:cNvPr id="14" name="forgrunn">
              <a:extLst>
                <a:ext uri="{FF2B5EF4-FFF2-40B4-BE49-F238E27FC236}">
                  <a16:creationId xmlns:a16="http://schemas.microsoft.com/office/drawing/2014/main" id="{FDB1F66A-A870-4ED2-B5A6-D90FE45609E0}"/>
                </a:ext>
              </a:extLst>
            </p:cNvPr>
            <p:cNvSpPr/>
            <p:nvPr/>
          </p:nvSpPr>
          <p:spPr>
            <a:xfrm>
              <a:off x="17522925" y="0"/>
              <a:ext cx="6859488" cy="13718976"/>
            </a:xfrm>
            <a:custGeom>
              <a:avLst/>
              <a:gdLst>
                <a:gd name="connsiteX0" fmla="*/ 4100068 w 6859488"/>
                <a:gd name="connsiteY0" fmla="*/ 4822601 h 13718976"/>
                <a:gd name="connsiteX1" fmla="*/ 2107768 w 6859488"/>
                <a:gd name="connsiteY1" fmla="*/ 1371898 h 13718976"/>
                <a:gd name="connsiteX2" fmla="*/ 4484073 w 6859488"/>
                <a:gd name="connsiteY2" fmla="*/ 0 h 13718976"/>
                <a:gd name="connsiteX3" fmla="*/ 6476500 w 6859488"/>
                <a:gd name="connsiteY3" fmla="*/ 3451085 h 13718976"/>
                <a:gd name="connsiteX4" fmla="*/ 6859488 w 6859488"/>
                <a:gd name="connsiteY4" fmla="*/ 3429744 h 13718976"/>
                <a:gd name="connsiteX5" fmla="*/ 6859488 w 6859488"/>
                <a:gd name="connsiteY5" fmla="*/ 10289232 h 13718976"/>
                <a:gd name="connsiteX6" fmla="*/ 6473578 w 6859488"/>
                <a:gd name="connsiteY6" fmla="*/ 10267510 h 13718976"/>
                <a:gd name="connsiteX7" fmla="*/ 4480897 w 6859488"/>
                <a:gd name="connsiteY7" fmla="*/ 13718976 h 13718976"/>
                <a:gd name="connsiteX8" fmla="*/ 4480897 w 6859488"/>
                <a:gd name="connsiteY8" fmla="*/ 13718976 h 13718976"/>
                <a:gd name="connsiteX9" fmla="*/ 2104720 w 6859488"/>
                <a:gd name="connsiteY9" fmla="*/ 12347078 h 13718976"/>
                <a:gd name="connsiteX10" fmla="*/ 4098290 w 6859488"/>
                <a:gd name="connsiteY10" fmla="*/ 8893961 h 13718976"/>
                <a:gd name="connsiteX11" fmla="*/ 3715429 w 6859488"/>
                <a:gd name="connsiteY11" fmla="*/ 8231386 h 13718976"/>
                <a:gd name="connsiteX12" fmla="*/ 0 w 6859488"/>
                <a:gd name="connsiteY12" fmla="*/ 8231386 h 13718976"/>
                <a:gd name="connsiteX13" fmla="*/ 0 w 6859488"/>
                <a:gd name="connsiteY13" fmla="*/ 5487591 h 13718976"/>
                <a:gd name="connsiteX14" fmla="*/ 3715429 w 6859488"/>
                <a:gd name="connsiteY14" fmla="*/ 5487591 h 13718976"/>
                <a:gd name="connsiteX15" fmla="*/ 4100068 w 6859488"/>
                <a:gd name="connsiteY15" fmla="*/ 4822601 h 13718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6859488" h="13718976">
                  <a:moveTo>
                    <a:pt x="4100068" y="4822601"/>
                  </a:moveTo>
                  <a:lnTo>
                    <a:pt x="2107768" y="1371898"/>
                  </a:lnTo>
                  <a:lnTo>
                    <a:pt x="4484073" y="0"/>
                  </a:lnTo>
                  <a:lnTo>
                    <a:pt x="6476500" y="3451085"/>
                  </a:lnTo>
                  <a:cubicBezTo>
                    <a:pt x="6603668" y="3436908"/>
                    <a:pt x="6731533" y="3429782"/>
                    <a:pt x="6859488" y="3429744"/>
                  </a:cubicBezTo>
                  <a:lnTo>
                    <a:pt x="6859488" y="10289232"/>
                  </a:lnTo>
                  <a:cubicBezTo>
                    <a:pt x="6730543" y="10289194"/>
                    <a:pt x="6601711" y="10281941"/>
                    <a:pt x="6473578" y="10267510"/>
                  </a:cubicBezTo>
                  <a:lnTo>
                    <a:pt x="4480897" y="13718976"/>
                  </a:lnTo>
                  <a:lnTo>
                    <a:pt x="4480897" y="13718976"/>
                  </a:lnTo>
                  <a:lnTo>
                    <a:pt x="2104720" y="12347078"/>
                  </a:lnTo>
                  <a:lnTo>
                    <a:pt x="4098290" y="8893961"/>
                  </a:lnTo>
                  <a:cubicBezTo>
                    <a:pt x="3946302" y="8688113"/>
                    <a:pt x="3817877" y="8465866"/>
                    <a:pt x="3715429" y="8231386"/>
                  </a:cubicBezTo>
                  <a:lnTo>
                    <a:pt x="0" y="8231386"/>
                  </a:lnTo>
                  <a:lnTo>
                    <a:pt x="0" y="5487591"/>
                  </a:lnTo>
                  <a:lnTo>
                    <a:pt x="3715429" y="5487591"/>
                  </a:lnTo>
                  <a:cubicBezTo>
                    <a:pt x="3818271" y="5252196"/>
                    <a:pt x="3947305" y="5029123"/>
                    <a:pt x="4100068" y="4822601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b-NO"/>
            </a:p>
          </p:txBody>
        </p:sp>
      </p:grpSp>
      <p:sp>
        <p:nvSpPr>
          <p:cNvPr id="8" name="Plassholder for dato 7">
            <a:extLst>
              <a:ext uri="{FF2B5EF4-FFF2-40B4-BE49-F238E27FC236}">
                <a16:creationId xmlns:a16="http://schemas.microsoft.com/office/drawing/2014/main" id="{BEF7A0BB-70C8-4899-BEF5-B61009A36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81808-2113-44B7-933A-742A33F90FAD}" type="datetime1">
              <a:rPr lang="nb-NO" smtClean="0"/>
              <a:t>29.06.2026</a:t>
            </a:fld>
            <a:endParaRPr lang="nb-NO"/>
          </a:p>
        </p:txBody>
      </p:sp>
      <p:sp>
        <p:nvSpPr>
          <p:cNvPr id="9" name="Plassholder for bunntekst 8">
            <a:extLst>
              <a:ext uri="{FF2B5EF4-FFF2-40B4-BE49-F238E27FC236}">
                <a16:creationId xmlns:a16="http://schemas.microsoft.com/office/drawing/2014/main" id="{4DEF32E5-EDBC-42C0-A899-F11A6C938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10" name="Plassholder for lysbildenummer 9">
            <a:extLst>
              <a:ext uri="{FF2B5EF4-FFF2-40B4-BE49-F238E27FC236}">
                <a16:creationId xmlns:a16="http://schemas.microsoft.com/office/drawing/2014/main" id="{19D459CF-4735-47AB-A147-C5A7240FD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09619470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>
            <a:extLst>
              <a:ext uri="{FF2B5EF4-FFF2-40B4-BE49-F238E27FC236}">
                <a16:creationId xmlns:a16="http://schemas.microsoft.com/office/drawing/2014/main" id="{49FDD2B0-FD5A-4FED-AABD-DAC49CCE2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nb-NO"/>
              <a:t>Klikk for å legge til tekst. Bruk innrykk-knappene eller TAB for å lage punkter i flere nivåer. </a:t>
            </a:r>
            <a:br>
              <a:rPr lang="nb-NO"/>
            </a:br>
            <a:r>
              <a:rPr lang="nb-NO"/>
              <a:t>Flere oppsett finnes på</a:t>
            </a:r>
            <a:r>
              <a:rPr lang="en-US"/>
              <a:t> </a:t>
            </a:r>
            <a:r>
              <a:rPr lang="en-US" err="1"/>
              <a:t>Hjem-fanen</a:t>
            </a:r>
            <a:r>
              <a:rPr lang="en-US"/>
              <a:t> under </a:t>
            </a:r>
            <a:r>
              <a:rPr lang="en-US" err="1"/>
              <a:t>knappene</a:t>
            </a:r>
            <a:r>
              <a:rPr lang="en-US"/>
              <a:t> “</a:t>
            </a:r>
            <a:r>
              <a:rPr lang="en-US" err="1"/>
              <a:t>Nytt</a:t>
            </a:r>
            <a:r>
              <a:rPr lang="en-US"/>
              <a:t> </a:t>
            </a:r>
            <a:r>
              <a:rPr lang="en-US" err="1"/>
              <a:t>lysbilde</a:t>
            </a:r>
            <a:r>
              <a:rPr lang="en-US"/>
              <a:t>” </a:t>
            </a:r>
            <a:r>
              <a:rPr lang="en-US" err="1"/>
              <a:t>og</a:t>
            </a:r>
            <a:r>
              <a:rPr lang="en-US"/>
              <a:t> “</a:t>
            </a:r>
            <a:r>
              <a:rPr lang="en-US" err="1"/>
              <a:t>Oppsett</a:t>
            </a:r>
            <a:r>
              <a:rPr lang="en-US"/>
              <a:t>”</a:t>
            </a:r>
            <a:endParaRPr lang="nb-NO"/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/>
          </a:p>
        </p:txBody>
      </p:sp>
      <p:sp>
        <p:nvSpPr>
          <p:cNvPr id="11" name="Plassholder for dato 10">
            <a:extLst>
              <a:ext uri="{FF2B5EF4-FFF2-40B4-BE49-F238E27FC236}">
                <a16:creationId xmlns:a16="http://schemas.microsoft.com/office/drawing/2014/main" id="{71AEB03C-49C9-4038-A702-E8EE0FE2C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3810D-3E41-497E-86BD-A37FBEFD4C88}" type="datetime1">
              <a:rPr lang="nb-NO" smtClean="0"/>
              <a:t>29.06.2026</a:t>
            </a:fld>
            <a:endParaRPr lang="nb-NO"/>
          </a:p>
        </p:txBody>
      </p:sp>
      <p:sp>
        <p:nvSpPr>
          <p:cNvPr id="12" name="Plassholder for bunntekst 11">
            <a:extLst>
              <a:ext uri="{FF2B5EF4-FFF2-40B4-BE49-F238E27FC236}">
                <a16:creationId xmlns:a16="http://schemas.microsoft.com/office/drawing/2014/main" id="{FF510649-0510-43EE-A535-1E6E3A63A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13" name="Plassholder for lysbildenummer 12">
            <a:extLst>
              <a:ext uri="{FF2B5EF4-FFF2-40B4-BE49-F238E27FC236}">
                <a16:creationId xmlns:a16="http://schemas.microsoft.com/office/drawing/2014/main" id="{AC798CC6-85F1-4935-AD23-28673C01C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987534111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 spal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4DDE5D03-D510-4404-BF4A-DF9538AF66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5345" y="2559050"/>
            <a:ext cx="7028826" cy="1084482"/>
          </a:xfrm>
        </p:spPr>
        <p:txBody>
          <a:bodyPr/>
          <a:lstStyle>
            <a:lvl1pPr>
              <a:defRPr/>
            </a:lvl1pPr>
          </a:lstStyle>
          <a:p>
            <a:r>
              <a:rPr lang="nb-NO"/>
              <a:t>Overskrift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3C309F04-AB65-42BE-904A-B4B04507F4C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664575" y="2558257"/>
            <a:ext cx="7029450" cy="1084482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7000"/>
            </a:lvl1pPr>
          </a:lstStyle>
          <a:p>
            <a:pPr lvl="0"/>
            <a:r>
              <a:rPr lang="nb-NO"/>
              <a:t>Overskrift</a:t>
            </a:r>
          </a:p>
        </p:txBody>
      </p:sp>
      <p:sp>
        <p:nvSpPr>
          <p:cNvPr id="14" name="Plassholder for tekst 4">
            <a:extLst>
              <a:ext uri="{FF2B5EF4-FFF2-40B4-BE49-F238E27FC236}">
                <a16:creationId xmlns:a16="http://schemas.microsoft.com/office/drawing/2014/main" id="{38A5BCB3-DFBC-4BD9-86EF-50A0A9C4B43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6404430" y="2558257"/>
            <a:ext cx="7029450" cy="1084482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7000"/>
            </a:lvl1pPr>
          </a:lstStyle>
          <a:p>
            <a:pPr lvl="0"/>
            <a:r>
              <a:rPr lang="nb-NO"/>
              <a:t>Overskrift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5345" y="3981599"/>
            <a:ext cx="7028826" cy="8301600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US"/>
          </a:p>
        </p:txBody>
      </p:sp>
      <p:sp>
        <p:nvSpPr>
          <p:cNvPr id="17" name="Plassholder for tekst 14">
            <a:extLst>
              <a:ext uri="{FF2B5EF4-FFF2-40B4-BE49-F238E27FC236}">
                <a16:creationId xmlns:a16="http://schemas.microsoft.com/office/drawing/2014/main" id="{5540DAC1-EF9C-4A04-A299-46B10375849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664575" y="3981600"/>
            <a:ext cx="7028825" cy="8301600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16" name="Plassholder for tekst 14">
            <a:extLst>
              <a:ext uri="{FF2B5EF4-FFF2-40B4-BE49-F238E27FC236}">
                <a16:creationId xmlns:a16="http://schemas.microsoft.com/office/drawing/2014/main" id="{E9230FA0-A588-4012-A4A2-42A4416B554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6428243" y="3981600"/>
            <a:ext cx="7028825" cy="8301600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12" name="Plassholder for dato 11">
            <a:extLst>
              <a:ext uri="{FF2B5EF4-FFF2-40B4-BE49-F238E27FC236}">
                <a16:creationId xmlns:a16="http://schemas.microsoft.com/office/drawing/2014/main" id="{BF05A8D9-2000-4F21-99CC-3C2819C94582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fld id="{224BB56F-AC29-4552-88E3-04F287ACEC84}" type="datetime1">
              <a:rPr lang="nb-NO" smtClean="0"/>
              <a:t>29.06.2026</a:t>
            </a:fld>
            <a:endParaRPr lang="nb-NO"/>
          </a:p>
        </p:txBody>
      </p:sp>
      <p:sp>
        <p:nvSpPr>
          <p:cNvPr id="13" name="Plassholder for bunntekst 12">
            <a:extLst>
              <a:ext uri="{FF2B5EF4-FFF2-40B4-BE49-F238E27FC236}">
                <a16:creationId xmlns:a16="http://schemas.microsoft.com/office/drawing/2014/main" id="{CDE6D385-33F8-4D6E-AAB7-C45A9CE5E60C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15" name="Plassholder for lysbildenummer 14">
            <a:extLst>
              <a:ext uri="{FF2B5EF4-FFF2-40B4-BE49-F238E27FC236}">
                <a16:creationId xmlns:a16="http://schemas.microsoft.com/office/drawing/2014/main" id="{016909E5-4E8C-4B2E-A9C1-EC5D83E58BDB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51399015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719827A-1CB1-42DB-87FB-BB4DF6CBE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10" name="Plassholder for dato 9">
            <a:extLst>
              <a:ext uri="{FF2B5EF4-FFF2-40B4-BE49-F238E27FC236}">
                <a16:creationId xmlns:a16="http://schemas.microsoft.com/office/drawing/2014/main" id="{559DBD45-109B-4229-B27A-5EAF78ADD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7BD4F-8F84-49E6-AB68-F9FF61417581}" type="datetime1">
              <a:rPr lang="nb-NO" smtClean="0"/>
              <a:t>29.06.2026</a:t>
            </a:fld>
            <a:endParaRPr lang="nb-NO"/>
          </a:p>
        </p:txBody>
      </p:sp>
      <p:sp>
        <p:nvSpPr>
          <p:cNvPr id="11" name="Plassholder for bunntekst 10">
            <a:extLst>
              <a:ext uri="{FF2B5EF4-FFF2-40B4-BE49-F238E27FC236}">
                <a16:creationId xmlns:a16="http://schemas.microsoft.com/office/drawing/2014/main" id="{70FDC7D0-3B61-499D-BDB0-687F70935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12" name="Plassholder for lysbildenummer 11">
            <a:extLst>
              <a:ext uri="{FF2B5EF4-FFF2-40B4-BE49-F238E27FC236}">
                <a16:creationId xmlns:a16="http://schemas.microsoft.com/office/drawing/2014/main" id="{786DEB58-9292-44E6-B0CA-421D12109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34179611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613F2E90-70AD-4B07-8844-9CC19EF61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6CAB0-8215-4CFB-AF09-13536163ABEE}" type="datetime1">
              <a:rPr lang="nb-NO" smtClean="0"/>
              <a:t>29.06.2026</a:t>
            </a:fld>
            <a:endParaRPr lang="nb-NO"/>
          </a:p>
        </p:txBody>
      </p:sp>
      <p:sp>
        <p:nvSpPr>
          <p:cNvPr id="9" name="Plassholder for bunntekst 8">
            <a:extLst>
              <a:ext uri="{FF2B5EF4-FFF2-40B4-BE49-F238E27FC236}">
                <a16:creationId xmlns:a16="http://schemas.microsoft.com/office/drawing/2014/main" id="{08A1AEDB-AD06-4AD1-8A68-4C55CEE5C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10" name="Plassholder for lysbildenummer 9">
            <a:extLst>
              <a:ext uri="{FF2B5EF4-FFF2-40B4-BE49-F238E27FC236}">
                <a16:creationId xmlns:a16="http://schemas.microsoft.com/office/drawing/2014/main" id="{95CC6AAF-62C3-4D78-8755-CAE05275E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67113233"/>
      </p:ext>
    </p:extLst>
  </p:cSld>
  <p:clrMapOvr>
    <a:masterClrMapping/>
  </p:clrMapOvr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telside grønn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5199" y="3412386"/>
            <a:ext cx="15379200" cy="2423527"/>
          </a:xfrm>
        </p:spPr>
        <p:txBody>
          <a:bodyPr anchor="t" anchorCtr="0"/>
          <a:lstStyle>
            <a:lvl1pPr algn="l">
              <a:lnSpc>
                <a:spcPct val="100000"/>
              </a:lnSpc>
              <a:defRPr sz="7000">
                <a:solidFill>
                  <a:schemeClr val="tx1"/>
                </a:solidFill>
              </a:defRPr>
            </a:lvl1pPr>
          </a:lstStyle>
          <a:p>
            <a:r>
              <a:rPr lang="nb-NO"/>
              <a:t>Klikk for å redigere tittelstil</a:t>
            </a:r>
            <a:endParaRPr lang="en-US"/>
          </a:p>
        </p:txBody>
      </p:sp>
      <p:grpSp>
        <p:nvGrpSpPr>
          <p:cNvPr id="8" name="Liggende form 1">
            <a:extLst>
              <a:ext uri="{FF2B5EF4-FFF2-40B4-BE49-F238E27FC236}">
                <a16:creationId xmlns:a16="http://schemas.microsoft.com/office/drawing/2014/main" id="{A4707B15-42DA-4EFE-BB80-D19E7972D9FD}"/>
              </a:ext>
            </a:extLst>
          </p:cNvPr>
          <p:cNvGrpSpPr/>
          <p:nvPr/>
        </p:nvGrpSpPr>
        <p:grpSpPr>
          <a:xfrm>
            <a:off x="10669023" y="6859305"/>
            <a:ext cx="13713390" cy="6856695"/>
            <a:chOff x="10661652" y="6858000"/>
            <a:chExt cx="13713390" cy="6856695"/>
          </a:xfrm>
        </p:grpSpPr>
        <p:sp>
          <p:nvSpPr>
            <p:cNvPr id="10" name="bakgrunn">
              <a:extLst>
                <a:ext uri="{FF2B5EF4-FFF2-40B4-BE49-F238E27FC236}">
                  <a16:creationId xmlns:a16="http://schemas.microsoft.com/office/drawing/2014/main" id="{F8151C68-EF9E-42A3-81FF-F9942BF676DB}"/>
                </a:ext>
              </a:extLst>
            </p:cNvPr>
            <p:cNvSpPr/>
            <p:nvPr/>
          </p:nvSpPr>
          <p:spPr>
            <a:xfrm>
              <a:off x="10661652" y="6858000"/>
              <a:ext cx="13713390" cy="6856695"/>
            </a:xfrm>
            <a:custGeom>
              <a:avLst/>
              <a:gdLst>
                <a:gd name="connsiteX0" fmla="*/ 0 w 13713390"/>
                <a:gd name="connsiteY0" fmla="*/ 0 h 6856695"/>
                <a:gd name="connsiteX1" fmla="*/ 13713390 w 13713390"/>
                <a:gd name="connsiteY1" fmla="*/ 0 h 6856695"/>
                <a:gd name="connsiteX2" fmla="*/ 13713390 w 13713390"/>
                <a:gd name="connsiteY2" fmla="*/ 6856695 h 6856695"/>
                <a:gd name="connsiteX3" fmla="*/ 0 w 13713390"/>
                <a:gd name="connsiteY3" fmla="*/ 6856695 h 68566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3390" h="6856695">
                  <a:moveTo>
                    <a:pt x="0" y="0"/>
                  </a:moveTo>
                  <a:lnTo>
                    <a:pt x="13713390" y="0"/>
                  </a:lnTo>
                  <a:lnTo>
                    <a:pt x="13713390" y="6856695"/>
                  </a:lnTo>
                  <a:lnTo>
                    <a:pt x="0" y="6856695"/>
                  </a:lnTo>
                  <a:close/>
                </a:path>
              </a:pathLst>
            </a:custGeom>
            <a:solidFill>
              <a:schemeClr val="accent2"/>
            </a:solidFill>
            <a:ln w="126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b-NO"/>
            </a:p>
          </p:txBody>
        </p:sp>
        <p:sp>
          <p:nvSpPr>
            <p:cNvPr id="11" name="forgrunn">
              <a:extLst>
                <a:ext uri="{FF2B5EF4-FFF2-40B4-BE49-F238E27FC236}">
                  <a16:creationId xmlns:a16="http://schemas.microsoft.com/office/drawing/2014/main" id="{0D074997-3808-4F94-8E27-E4DEBC1BAD19}"/>
                </a:ext>
              </a:extLst>
            </p:cNvPr>
            <p:cNvSpPr/>
            <p:nvPr/>
          </p:nvSpPr>
          <p:spPr>
            <a:xfrm>
              <a:off x="10661652" y="6858000"/>
              <a:ext cx="13713390" cy="6856695"/>
            </a:xfrm>
            <a:custGeom>
              <a:avLst/>
              <a:gdLst>
                <a:gd name="connsiteX0" fmla="*/ 10285042 w 13713390"/>
                <a:gd name="connsiteY0" fmla="*/ 4199218 h 6856695"/>
                <a:gd name="connsiteX1" fmla="*/ 5485356 w 13713390"/>
                <a:gd name="connsiteY1" fmla="*/ 1371339 h 6856695"/>
                <a:gd name="connsiteX2" fmla="*/ 5485356 w 13713390"/>
                <a:gd name="connsiteY2" fmla="*/ 0 h 6856695"/>
                <a:gd name="connsiteX3" fmla="*/ 2742678 w 13713390"/>
                <a:gd name="connsiteY3" fmla="*/ 0 h 6856695"/>
                <a:gd name="connsiteX4" fmla="*/ 2742678 w 13713390"/>
                <a:gd name="connsiteY4" fmla="*/ 2105259 h 6856695"/>
                <a:gd name="connsiteX5" fmla="*/ 0 w 13713390"/>
                <a:gd name="connsiteY5" fmla="*/ 6856695 h 6856695"/>
                <a:gd name="connsiteX6" fmla="*/ 13713390 w 13713390"/>
                <a:gd name="connsiteY6" fmla="*/ 6856695 h 6856695"/>
                <a:gd name="connsiteX7" fmla="*/ 13713390 w 13713390"/>
                <a:gd name="connsiteY7" fmla="*/ 1544153 h 6856695"/>
                <a:gd name="connsiteX8" fmla="*/ 10285042 w 13713390"/>
                <a:gd name="connsiteY8" fmla="*/ 4199218 h 68566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713390" h="6856695">
                  <a:moveTo>
                    <a:pt x="10285042" y="4199218"/>
                  </a:moveTo>
                  <a:cubicBezTo>
                    <a:pt x="9349358" y="2512852"/>
                    <a:pt x="7550745" y="1371339"/>
                    <a:pt x="5485356" y="1371339"/>
                  </a:cubicBezTo>
                  <a:lnTo>
                    <a:pt x="5485356" y="0"/>
                  </a:lnTo>
                  <a:lnTo>
                    <a:pt x="2742678" y="0"/>
                  </a:lnTo>
                  <a:lnTo>
                    <a:pt x="2742678" y="2105259"/>
                  </a:lnTo>
                  <a:cubicBezTo>
                    <a:pt x="1103166" y="3053769"/>
                    <a:pt x="0" y="4826352"/>
                    <a:pt x="0" y="6856695"/>
                  </a:cubicBezTo>
                  <a:lnTo>
                    <a:pt x="13713390" y="6856695"/>
                  </a:lnTo>
                  <a:lnTo>
                    <a:pt x="13713390" y="1544153"/>
                  </a:lnTo>
                  <a:cubicBezTo>
                    <a:pt x="12240470" y="1923430"/>
                    <a:pt x="11006265" y="2899493"/>
                    <a:pt x="10285042" y="4199218"/>
                  </a:cubicBezTo>
                  <a:close/>
                </a:path>
              </a:pathLst>
            </a:custGeom>
            <a:solidFill>
              <a:schemeClr val="accent3"/>
            </a:solidFill>
            <a:ln w="126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b-NO"/>
            </a:p>
          </p:txBody>
        </p:sp>
      </p:grpSp>
      <p:sp>
        <p:nvSpPr>
          <p:cNvPr id="16" name="Plassholder for bilde 15">
            <a:extLst>
              <a:ext uri="{FF2B5EF4-FFF2-40B4-BE49-F238E27FC236}">
                <a16:creationId xmlns:a16="http://schemas.microsoft.com/office/drawing/2014/main" id="{E4FF77EE-3490-440C-A3CD-A11542FDF47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6859305"/>
            <a:ext cx="10682288" cy="6856695"/>
          </a:xfr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effectLst/>
        </p:spPr>
        <p:txBody>
          <a:bodyPr tIns="1620000" anchor="ctr" anchorCtr="1">
            <a:normAutofit/>
          </a:bodyPr>
          <a:lstStyle>
            <a:lvl1pPr marL="0" indent="0">
              <a:buNone/>
              <a:defRPr sz="3000">
                <a:solidFill>
                  <a:schemeClr val="tx2">
                    <a:lumMod val="75000"/>
                    <a:lumOff val="25000"/>
                  </a:schemeClr>
                </a:solidFill>
                <a:effectLst/>
                <a:highlight>
                  <a:srgbClr val="C0C0C0"/>
                </a:highlight>
              </a:defRPr>
            </a:lvl1pPr>
          </a:lstStyle>
          <a:p>
            <a:r>
              <a:rPr lang="en-US"/>
              <a:t>Dra inn et </a:t>
            </a:r>
            <a:r>
              <a:rPr lang="en-US" err="1"/>
              <a:t>bilde</a:t>
            </a:r>
            <a:r>
              <a:rPr lang="en-US"/>
              <a:t> </a:t>
            </a:r>
            <a:r>
              <a:rPr lang="en-US" err="1"/>
              <a:t>eller</a:t>
            </a:r>
            <a:r>
              <a:rPr lang="en-US"/>
              <a:t> </a:t>
            </a:r>
            <a:r>
              <a:rPr lang="en-US" err="1"/>
              <a:t>trykk</a:t>
            </a:r>
            <a:r>
              <a:rPr lang="en-US"/>
              <a:t> </a:t>
            </a:r>
            <a:r>
              <a:rPr lang="en-US" err="1"/>
              <a:t>på</a:t>
            </a:r>
            <a:r>
              <a:rPr lang="nb-NO"/>
              <a:t> ikonet for å bytte. </a:t>
            </a:r>
            <a:br>
              <a:rPr lang="nb-NO"/>
            </a:br>
            <a:r>
              <a:rPr lang="nb-NO" err="1"/>
              <a:t>Justér</a:t>
            </a:r>
            <a:r>
              <a:rPr lang="nb-NO"/>
              <a:t> utsnitt med Beskjær-funksjonen på Bildeformat-fanen. </a:t>
            </a:r>
            <a:br>
              <a:rPr lang="nb-NO"/>
            </a:br>
            <a:r>
              <a:rPr lang="nb-NO"/>
              <a:t>Denne teksten vises ikke i presentasjonsmodus</a:t>
            </a:r>
          </a:p>
        </p:txBody>
      </p:sp>
    </p:spTree>
    <p:extLst>
      <p:ext uri="{BB962C8B-B14F-4D97-AF65-F5344CB8AC3E}">
        <p14:creationId xmlns:p14="http://schemas.microsoft.com/office/powerpoint/2010/main" val="3147595913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telside mørkeblå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5199" y="3412386"/>
            <a:ext cx="15379200" cy="2423527"/>
          </a:xfrm>
        </p:spPr>
        <p:txBody>
          <a:bodyPr anchor="t" anchorCtr="0"/>
          <a:lstStyle>
            <a:lvl1pPr algn="l">
              <a:lnSpc>
                <a:spcPct val="100000"/>
              </a:lnSpc>
              <a:defRPr sz="7000">
                <a:solidFill>
                  <a:schemeClr val="bg1"/>
                </a:solidFill>
              </a:defRPr>
            </a:lvl1pPr>
          </a:lstStyle>
          <a:p>
            <a:r>
              <a:rPr lang="nb-NO"/>
              <a:t>Klikk for å redigere tittelstil</a:t>
            </a:r>
            <a:endParaRPr lang="en-US"/>
          </a:p>
        </p:txBody>
      </p:sp>
      <p:pic>
        <p:nvPicPr>
          <p:cNvPr id="10" name="Grafikk 9">
            <a:extLst>
              <a:ext uri="{FF2B5EF4-FFF2-40B4-BE49-F238E27FC236}">
                <a16:creationId xmlns:a16="http://schemas.microsoft.com/office/drawing/2014/main" id="{0D4F1DEC-AF00-49F5-9A96-F11927F3989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199" y="1169410"/>
            <a:ext cx="2522218" cy="692724"/>
          </a:xfrm>
          <a:prstGeom prst="rect">
            <a:avLst/>
          </a:prstGeom>
        </p:spPr>
      </p:pic>
      <p:sp>
        <p:nvSpPr>
          <p:cNvPr id="16" name="Plassholder for bilde 15">
            <a:extLst>
              <a:ext uri="{FF2B5EF4-FFF2-40B4-BE49-F238E27FC236}">
                <a16:creationId xmlns:a16="http://schemas.microsoft.com/office/drawing/2014/main" id="{E4FF77EE-3490-440C-A3CD-A11542FDF47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6859305"/>
            <a:ext cx="10682288" cy="6856695"/>
          </a:xfr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effectLst/>
        </p:spPr>
        <p:txBody>
          <a:bodyPr tIns="1620000" anchor="ctr" anchorCtr="1">
            <a:normAutofit/>
          </a:bodyPr>
          <a:lstStyle>
            <a:lvl1pPr marL="0" indent="0">
              <a:buNone/>
              <a:defRPr sz="3000">
                <a:solidFill>
                  <a:schemeClr val="tx2">
                    <a:lumMod val="75000"/>
                    <a:lumOff val="25000"/>
                  </a:schemeClr>
                </a:solidFill>
                <a:effectLst/>
                <a:highlight>
                  <a:srgbClr val="C0C0C0"/>
                </a:highlight>
              </a:defRPr>
            </a:lvl1pPr>
          </a:lstStyle>
          <a:p>
            <a:r>
              <a:rPr lang="en-US"/>
              <a:t>Dra inn et </a:t>
            </a:r>
            <a:r>
              <a:rPr lang="en-US" err="1"/>
              <a:t>bilde</a:t>
            </a:r>
            <a:r>
              <a:rPr lang="en-US"/>
              <a:t> </a:t>
            </a:r>
            <a:r>
              <a:rPr lang="en-US" err="1"/>
              <a:t>eller</a:t>
            </a:r>
            <a:r>
              <a:rPr lang="en-US"/>
              <a:t> </a:t>
            </a:r>
            <a:r>
              <a:rPr lang="en-US" err="1"/>
              <a:t>trykk</a:t>
            </a:r>
            <a:r>
              <a:rPr lang="en-US"/>
              <a:t> </a:t>
            </a:r>
            <a:r>
              <a:rPr lang="en-US" err="1"/>
              <a:t>på</a:t>
            </a:r>
            <a:r>
              <a:rPr lang="nb-NO"/>
              <a:t> ikonet for å bytte. </a:t>
            </a:r>
            <a:br>
              <a:rPr lang="nb-NO"/>
            </a:br>
            <a:r>
              <a:rPr lang="nb-NO" err="1"/>
              <a:t>Justér</a:t>
            </a:r>
            <a:r>
              <a:rPr lang="nb-NO"/>
              <a:t> utsnitt med Beskjær-funksjonen på Bildeformat-fanen. </a:t>
            </a:r>
            <a:br>
              <a:rPr lang="nb-NO"/>
            </a:br>
            <a:r>
              <a:rPr lang="nb-NO"/>
              <a:t>Denne teksten vises ikke i presentasjonsmodus</a:t>
            </a:r>
          </a:p>
        </p:txBody>
      </p:sp>
      <p:grpSp>
        <p:nvGrpSpPr>
          <p:cNvPr id="12" name="Liggende form 4">
            <a:extLst>
              <a:ext uri="{FF2B5EF4-FFF2-40B4-BE49-F238E27FC236}">
                <a16:creationId xmlns:a16="http://schemas.microsoft.com/office/drawing/2014/main" id="{FA70E6D1-4DD1-4767-AB07-BA580E4968DE}"/>
              </a:ext>
            </a:extLst>
          </p:cNvPr>
          <p:cNvGrpSpPr/>
          <p:nvPr userDrawn="1"/>
        </p:nvGrpSpPr>
        <p:grpSpPr>
          <a:xfrm>
            <a:off x="10669023" y="6859305"/>
            <a:ext cx="13713389" cy="6856694"/>
            <a:chOff x="10669024" y="6859305"/>
            <a:chExt cx="13713389" cy="6856694"/>
          </a:xfrm>
          <a:solidFill>
            <a:schemeClr val="accent1"/>
          </a:solidFill>
        </p:grpSpPr>
        <p:sp>
          <p:nvSpPr>
            <p:cNvPr id="13" name="bakgrunn">
              <a:extLst>
                <a:ext uri="{FF2B5EF4-FFF2-40B4-BE49-F238E27FC236}">
                  <a16:creationId xmlns:a16="http://schemas.microsoft.com/office/drawing/2014/main" id="{C6E1F081-C55C-4716-9F22-89110EE07E73}"/>
                </a:ext>
              </a:extLst>
            </p:cNvPr>
            <p:cNvSpPr/>
            <p:nvPr/>
          </p:nvSpPr>
          <p:spPr>
            <a:xfrm>
              <a:off x="10669024" y="6859305"/>
              <a:ext cx="13713389" cy="6856694"/>
            </a:xfrm>
            <a:custGeom>
              <a:avLst/>
              <a:gdLst>
                <a:gd name="connsiteX0" fmla="*/ 0 w 13713389"/>
                <a:gd name="connsiteY0" fmla="*/ 0 h 6856694"/>
                <a:gd name="connsiteX1" fmla="*/ 13713389 w 13713389"/>
                <a:gd name="connsiteY1" fmla="*/ 0 h 6856694"/>
                <a:gd name="connsiteX2" fmla="*/ 13713389 w 13713389"/>
                <a:gd name="connsiteY2" fmla="*/ 6856694 h 6856694"/>
                <a:gd name="connsiteX3" fmla="*/ 0 w 13713389"/>
                <a:gd name="connsiteY3" fmla="*/ 6856694 h 68566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3389" h="6856694">
                  <a:moveTo>
                    <a:pt x="0" y="0"/>
                  </a:moveTo>
                  <a:lnTo>
                    <a:pt x="13713389" y="0"/>
                  </a:lnTo>
                  <a:lnTo>
                    <a:pt x="13713389" y="6856694"/>
                  </a:lnTo>
                  <a:lnTo>
                    <a:pt x="0" y="6856694"/>
                  </a:lnTo>
                  <a:close/>
                </a:path>
              </a:pathLst>
            </a:custGeom>
            <a:solidFill>
              <a:schemeClr val="accent1"/>
            </a:solidFill>
            <a:ln w="126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b-NO"/>
            </a:p>
          </p:txBody>
        </p:sp>
        <p:sp>
          <p:nvSpPr>
            <p:cNvPr id="14" name="forgrunn">
              <a:extLst>
                <a:ext uri="{FF2B5EF4-FFF2-40B4-BE49-F238E27FC236}">
                  <a16:creationId xmlns:a16="http://schemas.microsoft.com/office/drawing/2014/main" id="{5361AB24-13A1-454B-ABC1-5AC98B995654}"/>
                </a:ext>
              </a:extLst>
            </p:cNvPr>
            <p:cNvSpPr/>
            <p:nvPr/>
          </p:nvSpPr>
          <p:spPr>
            <a:xfrm>
              <a:off x="10669024" y="6859305"/>
              <a:ext cx="13713389" cy="6856694"/>
            </a:xfrm>
            <a:custGeom>
              <a:avLst/>
              <a:gdLst>
                <a:gd name="connsiteX0" fmla="*/ 4114017 w 13713389"/>
                <a:gd name="connsiteY0" fmla="*/ 1371339 h 6856694"/>
                <a:gd name="connsiteX1" fmla="*/ 4114017 w 13713389"/>
                <a:gd name="connsiteY1" fmla="*/ 2742678 h 6856694"/>
                <a:gd name="connsiteX2" fmla="*/ 3291214 w 13713389"/>
                <a:gd name="connsiteY2" fmla="*/ 2742678 h 6856694"/>
                <a:gd name="connsiteX3" fmla="*/ 2742678 w 13713389"/>
                <a:gd name="connsiteY3" fmla="*/ 3291213 h 6856694"/>
                <a:gd name="connsiteX4" fmla="*/ 2331276 w 13713389"/>
                <a:gd name="connsiteY4" fmla="*/ 5485355 h 6856694"/>
                <a:gd name="connsiteX5" fmla="*/ 0 w 13713389"/>
                <a:gd name="connsiteY5" fmla="*/ 5485355 h 6856694"/>
                <a:gd name="connsiteX6" fmla="*/ 0 w 13713389"/>
                <a:gd name="connsiteY6" fmla="*/ 6856694 h 6856694"/>
                <a:gd name="connsiteX7" fmla="*/ 13713389 w 13713389"/>
                <a:gd name="connsiteY7" fmla="*/ 6856694 h 6856694"/>
                <a:gd name="connsiteX8" fmla="*/ 13713389 w 13713389"/>
                <a:gd name="connsiteY8" fmla="*/ 5485355 h 6856694"/>
                <a:gd name="connsiteX9" fmla="*/ 11382113 w 13713389"/>
                <a:gd name="connsiteY9" fmla="*/ 5485355 h 6856694"/>
                <a:gd name="connsiteX10" fmla="*/ 10970711 w 13713389"/>
                <a:gd name="connsiteY10" fmla="*/ 3291213 h 6856694"/>
                <a:gd name="connsiteX11" fmla="*/ 10422175 w 13713389"/>
                <a:gd name="connsiteY11" fmla="*/ 2742678 h 6856694"/>
                <a:gd name="connsiteX12" fmla="*/ 9599372 w 13713389"/>
                <a:gd name="connsiteY12" fmla="*/ 2742678 h 6856694"/>
                <a:gd name="connsiteX13" fmla="*/ 9599372 w 13713389"/>
                <a:gd name="connsiteY13" fmla="*/ 1371339 h 6856694"/>
                <a:gd name="connsiteX14" fmla="*/ 8228034 w 13713389"/>
                <a:gd name="connsiteY14" fmla="*/ 0 h 6856694"/>
                <a:gd name="connsiteX15" fmla="*/ 5485356 w 13713389"/>
                <a:gd name="connsiteY15" fmla="*/ 0 h 6856694"/>
                <a:gd name="connsiteX16" fmla="*/ 4114017 w 13713389"/>
                <a:gd name="connsiteY16" fmla="*/ 1371339 h 68566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3713389" h="6856694">
                  <a:moveTo>
                    <a:pt x="4114017" y="1371339"/>
                  </a:moveTo>
                  <a:lnTo>
                    <a:pt x="4114017" y="2742678"/>
                  </a:lnTo>
                  <a:lnTo>
                    <a:pt x="3291214" y="2742678"/>
                  </a:lnTo>
                  <a:cubicBezTo>
                    <a:pt x="2950156" y="2742678"/>
                    <a:pt x="2790929" y="2953458"/>
                    <a:pt x="2742678" y="3291213"/>
                  </a:cubicBezTo>
                  <a:lnTo>
                    <a:pt x="2331276" y="5485355"/>
                  </a:lnTo>
                  <a:lnTo>
                    <a:pt x="0" y="5485355"/>
                  </a:lnTo>
                  <a:lnTo>
                    <a:pt x="0" y="6856694"/>
                  </a:lnTo>
                  <a:lnTo>
                    <a:pt x="13713389" y="6856694"/>
                  </a:lnTo>
                  <a:lnTo>
                    <a:pt x="13713389" y="5485355"/>
                  </a:lnTo>
                  <a:lnTo>
                    <a:pt x="11382113" y="5485355"/>
                  </a:lnTo>
                  <a:lnTo>
                    <a:pt x="10970711" y="3291213"/>
                  </a:lnTo>
                  <a:cubicBezTo>
                    <a:pt x="10920810" y="2955108"/>
                    <a:pt x="10761836" y="2742678"/>
                    <a:pt x="10422175" y="2742678"/>
                  </a:cubicBezTo>
                  <a:lnTo>
                    <a:pt x="9599372" y="2742678"/>
                  </a:lnTo>
                  <a:lnTo>
                    <a:pt x="9599372" y="1371339"/>
                  </a:lnTo>
                  <a:cubicBezTo>
                    <a:pt x="9599372" y="613969"/>
                    <a:pt x="8985403" y="0"/>
                    <a:pt x="8228034" y="0"/>
                  </a:cubicBezTo>
                  <a:lnTo>
                    <a:pt x="5485356" y="0"/>
                  </a:lnTo>
                  <a:cubicBezTo>
                    <a:pt x="4727986" y="0"/>
                    <a:pt x="4114017" y="613969"/>
                    <a:pt x="4114017" y="1371339"/>
                  </a:cubicBezTo>
                  <a:close/>
                </a:path>
              </a:pathLst>
            </a:custGeom>
            <a:solidFill>
              <a:schemeClr val="accent5"/>
            </a:solidFill>
            <a:ln w="126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b-NO"/>
            </a:p>
          </p:txBody>
        </p:sp>
      </p:grpSp>
    </p:spTree>
    <p:extLst>
      <p:ext uri="{BB962C8B-B14F-4D97-AF65-F5344CB8AC3E}">
        <p14:creationId xmlns:p14="http://schemas.microsoft.com/office/powerpoint/2010/main" val="2710724318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telside blå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5199" y="3412386"/>
            <a:ext cx="15379200" cy="2423527"/>
          </a:xfrm>
        </p:spPr>
        <p:txBody>
          <a:bodyPr anchor="t" anchorCtr="0"/>
          <a:lstStyle>
            <a:lvl1pPr algn="l">
              <a:lnSpc>
                <a:spcPct val="100000"/>
              </a:lnSpc>
              <a:defRPr sz="7000">
                <a:solidFill>
                  <a:schemeClr val="bg1"/>
                </a:solidFill>
              </a:defRPr>
            </a:lvl1pPr>
          </a:lstStyle>
          <a:p>
            <a:r>
              <a:rPr lang="nb-NO"/>
              <a:t>Klikk for å redigere tittelstil</a:t>
            </a:r>
            <a:endParaRPr lang="en-US"/>
          </a:p>
        </p:txBody>
      </p:sp>
      <p:pic>
        <p:nvPicPr>
          <p:cNvPr id="10" name="Grafikk 9">
            <a:extLst>
              <a:ext uri="{FF2B5EF4-FFF2-40B4-BE49-F238E27FC236}">
                <a16:creationId xmlns:a16="http://schemas.microsoft.com/office/drawing/2014/main" id="{AD729CF4-7A00-401B-8990-F66A5AD157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199" y="1169410"/>
            <a:ext cx="2522218" cy="692724"/>
          </a:xfrm>
          <a:prstGeom prst="rect">
            <a:avLst/>
          </a:prstGeom>
        </p:spPr>
      </p:pic>
      <p:sp>
        <p:nvSpPr>
          <p:cNvPr id="16" name="Plassholder for bilde 15">
            <a:extLst>
              <a:ext uri="{FF2B5EF4-FFF2-40B4-BE49-F238E27FC236}">
                <a16:creationId xmlns:a16="http://schemas.microsoft.com/office/drawing/2014/main" id="{E4FF77EE-3490-440C-A3CD-A11542FDF47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6859305"/>
            <a:ext cx="10682288" cy="6856695"/>
          </a:xfr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effectLst/>
        </p:spPr>
        <p:txBody>
          <a:bodyPr tIns="1620000" anchor="ctr" anchorCtr="1">
            <a:normAutofit/>
          </a:bodyPr>
          <a:lstStyle>
            <a:lvl1pPr marL="0" indent="0">
              <a:buNone/>
              <a:defRPr sz="3000">
                <a:solidFill>
                  <a:schemeClr val="tx2">
                    <a:lumMod val="75000"/>
                    <a:lumOff val="25000"/>
                  </a:schemeClr>
                </a:solidFill>
                <a:effectLst/>
                <a:highlight>
                  <a:srgbClr val="C0C0C0"/>
                </a:highlight>
              </a:defRPr>
            </a:lvl1pPr>
          </a:lstStyle>
          <a:p>
            <a:r>
              <a:rPr lang="en-US"/>
              <a:t>Dra inn et </a:t>
            </a:r>
            <a:r>
              <a:rPr lang="en-US" err="1"/>
              <a:t>bilde</a:t>
            </a:r>
            <a:r>
              <a:rPr lang="en-US"/>
              <a:t> </a:t>
            </a:r>
            <a:r>
              <a:rPr lang="en-US" err="1"/>
              <a:t>eller</a:t>
            </a:r>
            <a:r>
              <a:rPr lang="en-US"/>
              <a:t> </a:t>
            </a:r>
            <a:r>
              <a:rPr lang="en-US" err="1"/>
              <a:t>trykk</a:t>
            </a:r>
            <a:r>
              <a:rPr lang="en-US"/>
              <a:t> </a:t>
            </a:r>
            <a:r>
              <a:rPr lang="en-US" err="1"/>
              <a:t>på</a:t>
            </a:r>
            <a:r>
              <a:rPr lang="nb-NO"/>
              <a:t> ikonet for å bytte. </a:t>
            </a:r>
            <a:br>
              <a:rPr lang="nb-NO"/>
            </a:br>
            <a:r>
              <a:rPr lang="nb-NO" err="1"/>
              <a:t>Justér</a:t>
            </a:r>
            <a:r>
              <a:rPr lang="nb-NO"/>
              <a:t> utsnitt med Beskjær-funksjonen på Bildeformat-fanen. </a:t>
            </a:r>
            <a:br>
              <a:rPr lang="nb-NO"/>
            </a:br>
            <a:r>
              <a:rPr lang="nb-NO"/>
              <a:t>Denne teksten vises ikke i presentasjonsmodus</a:t>
            </a:r>
          </a:p>
        </p:txBody>
      </p:sp>
      <p:grpSp>
        <p:nvGrpSpPr>
          <p:cNvPr id="12" name="Stående form 7">
            <a:extLst>
              <a:ext uri="{FF2B5EF4-FFF2-40B4-BE49-F238E27FC236}">
                <a16:creationId xmlns:a16="http://schemas.microsoft.com/office/drawing/2014/main" id="{0B100AB0-C6E9-4ACC-B698-908B03EB0E50}"/>
              </a:ext>
            </a:extLst>
          </p:cNvPr>
          <p:cNvGrpSpPr/>
          <p:nvPr userDrawn="1"/>
        </p:nvGrpSpPr>
        <p:grpSpPr>
          <a:xfrm rot="5400000">
            <a:off x="14095413" y="3429000"/>
            <a:ext cx="6858000" cy="13716000"/>
            <a:chOff x="17535986" y="0"/>
            <a:chExt cx="6858000" cy="13716000"/>
          </a:xfrm>
        </p:grpSpPr>
        <p:sp>
          <p:nvSpPr>
            <p:cNvPr id="13" name="bakgrunn">
              <a:extLst>
                <a:ext uri="{FF2B5EF4-FFF2-40B4-BE49-F238E27FC236}">
                  <a16:creationId xmlns:a16="http://schemas.microsoft.com/office/drawing/2014/main" id="{9526D040-5D71-4075-A231-A9829EC5E261}"/>
                </a:ext>
              </a:extLst>
            </p:cNvPr>
            <p:cNvSpPr/>
            <p:nvPr/>
          </p:nvSpPr>
          <p:spPr>
            <a:xfrm>
              <a:off x="17535986" y="0"/>
              <a:ext cx="6858000" cy="13716000"/>
            </a:xfrm>
            <a:custGeom>
              <a:avLst/>
              <a:gdLst>
                <a:gd name="connsiteX0" fmla="*/ 0 w 6858000"/>
                <a:gd name="connsiteY0" fmla="*/ 0 h 13716000"/>
                <a:gd name="connsiteX1" fmla="*/ 6858000 w 6858000"/>
                <a:gd name="connsiteY1" fmla="*/ 0 h 13716000"/>
                <a:gd name="connsiteX2" fmla="*/ 6858000 w 6858000"/>
                <a:gd name="connsiteY2" fmla="*/ 13716000 h 13716000"/>
                <a:gd name="connsiteX3" fmla="*/ 0 w 6858000"/>
                <a:gd name="connsiteY3" fmla="*/ 13716000 h 1371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13716000">
                  <a:moveTo>
                    <a:pt x="0" y="0"/>
                  </a:moveTo>
                  <a:lnTo>
                    <a:pt x="6858000" y="0"/>
                  </a:lnTo>
                  <a:lnTo>
                    <a:pt x="6858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b-NO"/>
            </a:p>
          </p:txBody>
        </p:sp>
        <p:sp>
          <p:nvSpPr>
            <p:cNvPr id="14" name="forgrunn">
              <a:extLst>
                <a:ext uri="{FF2B5EF4-FFF2-40B4-BE49-F238E27FC236}">
                  <a16:creationId xmlns:a16="http://schemas.microsoft.com/office/drawing/2014/main" id="{B2053F79-A72B-4C26-86D2-37DCE52C407D}"/>
                </a:ext>
              </a:extLst>
            </p:cNvPr>
            <p:cNvSpPr/>
            <p:nvPr/>
          </p:nvSpPr>
          <p:spPr>
            <a:xfrm>
              <a:off x="17535986" y="0"/>
              <a:ext cx="6858000" cy="13716000"/>
            </a:xfrm>
            <a:custGeom>
              <a:avLst/>
              <a:gdLst>
                <a:gd name="connsiteX0" fmla="*/ 1371600 w 6858000"/>
                <a:gd name="connsiteY0" fmla="*/ 2743200 h 13716000"/>
                <a:gd name="connsiteX1" fmla="*/ 2743200 w 6858000"/>
                <a:gd name="connsiteY1" fmla="*/ 5486400 h 13716000"/>
                <a:gd name="connsiteX2" fmla="*/ 0 w 6858000"/>
                <a:gd name="connsiteY2" fmla="*/ 6858000 h 13716000"/>
                <a:gd name="connsiteX3" fmla="*/ 0 w 6858000"/>
                <a:gd name="connsiteY3" fmla="*/ 6858000 h 13716000"/>
                <a:gd name="connsiteX4" fmla="*/ 2743200 w 6858000"/>
                <a:gd name="connsiteY4" fmla="*/ 8229600 h 13716000"/>
                <a:gd name="connsiteX5" fmla="*/ 0 w 6858000"/>
                <a:gd name="connsiteY5" fmla="*/ 13716000 h 13716000"/>
                <a:gd name="connsiteX6" fmla="*/ 0 w 6858000"/>
                <a:gd name="connsiteY6" fmla="*/ 13716000 h 13716000"/>
                <a:gd name="connsiteX7" fmla="*/ 5486400 w 6858000"/>
                <a:gd name="connsiteY7" fmla="*/ 10972800 h 13716000"/>
                <a:gd name="connsiteX8" fmla="*/ 6858000 w 6858000"/>
                <a:gd name="connsiteY8" fmla="*/ 13666215 h 13716000"/>
                <a:gd name="connsiteX9" fmla="*/ 6858000 w 6858000"/>
                <a:gd name="connsiteY9" fmla="*/ 0 h 13716000"/>
                <a:gd name="connsiteX10" fmla="*/ 5486400 w 6858000"/>
                <a:gd name="connsiteY10" fmla="*/ 2743200 h 13716000"/>
                <a:gd name="connsiteX11" fmla="*/ 1371600 w 6858000"/>
                <a:gd name="connsiteY11" fmla="*/ 2743200 h 1371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858000" h="13716000">
                  <a:moveTo>
                    <a:pt x="1371600" y="2743200"/>
                  </a:moveTo>
                  <a:lnTo>
                    <a:pt x="2743200" y="5486400"/>
                  </a:lnTo>
                  <a:lnTo>
                    <a:pt x="0" y="6858000"/>
                  </a:lnTo>
                  <a:lnTo>
                    <a:pt x="0" y="6858000"/>
                  </a:lnTo>
                  <a:lnTo>
                    <a:pt x="2743200" y="8229600"/>
                  </a:lnTo>
                  <a:lnTo>
                    <a:pt x="0" y="13716000"/>
                  </a:lnTo>
                  <a:lnTo>
                    <a:pt x="0" y="13716000"/>
                  </a:lnTo>
                  <a:lnTo>
                    <a:pt x="5486400" y="10972800"/>
                  </a:lnTo>
                  <a:lnTo>
                    <a:pt x="6858000" y="13666215"/>
                  </a:lnTo>
                  <a:lnTo>
                    <a:pt x="6858000" y="0"/>
                  </a:lnTo>
                  <a:lnTo>
                    <a:pt x="5486400" y="2743200"/>
                  </a:lnTo>
                  <a:lnTo>
                    <a:pt x="1371600" y="274320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b-NO"/>
            </a:p>
          </p:txBody>
        </p:sp>
      </p:grpSp>
    </p:spTree>
    <p:extLst>
      <p:ext uri="{BB962C8B-B14F-4D97-AF65-F5344CB8AC3E}">
        <p14:creationId xmlns:p14="http://schemas.microsoft.com/office/powerpoint/2010/main" val="2266672351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25199" y="3412386"/>
            <a:ext cx="15379200" cy="2423527"/>
          </a:xfrm>
        </p:spPr>
        <p:txBody>
          <a:bodyPr anchor="t" anchorCtr="0"/>
          <a:lstStyle>
            <a:lvl1pPr algn="l">
              <a:lnSpc>
                <a:spcPct val="100000"/>
              </a:lnSpc>
              <a:defRPr sz="7000">
                <a:solidFill>
                  <a:schemeClr val="bg1"/>
                </a:solidFill>
              </a:defRPr>
            </a:lvl1pPr>
          </a:lstStyle>
          <a:p>
            <a:r>
              <a:rPr lang="nb-NO"/>
              <a:t>Klikk for å skrive inn avslutning</a:t>
            </a:r>
            <a:endParaRPr lang="en-US"/>
          </a:p>
        </p:txBody>
      </p:sp>
      <p:pic>
        <p:nvPicPr>
          <p:cNvPr id="4" name="Grafikk 3">
            <a:extLst>
              <a:ext uri="{FF2B5EF4-FFF2-40B4-BE49-F238E27FC236}">
                <a16:creationId xmlns:a16="http://schemas.microsoft.com/office/drawing/2014/main" id="{B0C8DC78-72E8-4A17-AEF7-1982FBFB4B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199" y="1017010"/>
            <a:ext cx="2522218" cy="692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890233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11036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gendefinert oppse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BA433FB-6E3F-4D69-8483-09A36F578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ysbildenummer 2">
            <a:extLst>
              <a:ext uri="{FF2B5EF4-FFF2-40B4-BE49-F238E27FC236}">
                <a16:creationId xmlns:a16="http://schemas.microsoft.com/office/drawing/2014/main" id="{64A716A5-F8C8-45A8-820A-92EF855ADE6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5BE96FA-99F6-4BFF-8EC7-1EDDFF9F20CA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B4B6A79C-81AB-4F4D-94CD-2C096867A4A1}" type="datetime1">
              <a:rPr lang="nb-NO" smtClean="0"/>
              <a:t>29.06.2026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14088F38-B4A4-4975-B8CF-DE892AA1734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</p:spTree>
    <p:extLst>
      <p:ext uri="{BB962C8B-B14F-4D97-AF65-F5344CB8AC3E}">
        <p14:creationId xmlns:p14="http://schemas.microsoft.com/office/powerpoint/2010/main" val="3518755974"/>
      </p:ext>
    </p:extLst>
  </p:cSld>
  <p:clrMapOvr>
    <a:masterClrMapping/>
  </p:clrMapOvr>
  <p:hf hd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itat">
    <p:bg>
      <p:bgPr>
        <a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543ADCB-EE89-3C4E-ABA2-011A06A7DB0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13586" y="-1062000"/>
            <a:ext cx="3599766" cy="3600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3DA0089-EBEA-8C4E-872A-6E0CD353F820}"/>
              </a:ext>
            </a:extLst>
          </p:cNvPr>
          <p:cNvSpPr/>
          <p:nvPr userDrawn="1"/>
        </p:nvSpPr>
        <p:spPr>
          <a:xfrm>
            <a:off x="2387805" y="3814762"/>
            <a:ext cx="7469928" cy="60864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 sz="3600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04CA61D2-D9B9-F649-BC1B-3D48984DE38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52731" y="5833766"/>
            <a:ext cx="6304968" cy="1477328"/>
          </a:xfrm>
        </p:spPr>
        <p:txBody>
          <a:bodyPr wrap="square" anchor="ctr" anchorCtr="0">
            <a:spAutoFit/>
          </a:bodyPr>
          <a:lstStyle>
            <a:lvl1pPr marL="0" indent="0">
              <a:buNone/>
              <a:defRPr sz="5000" b="1" i="0">
                <a:solidFill>
                  <a:srgbClr val="FFFFFF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Her </a:t>
            </a:r>
            <a:r>
              <a:rPr lang="en-GB" dirty="0" err="1"/>
              <a:t>skriver</a:t>
            </a:r>
            <a:r>
              <a:rPr lang="en-GB" dirty="0"/>
              <a:t> du et relevant </a:t>
            </a:r>
            <a:r>
              <a:rPr lang="en-GB" dirty="0" err="1"/>
              <a:t>sitat</a:t>
            </a:r>
            <a:endParaRPr lang="en-NO"/>
          </a:p>
        </p:txBody>
      </p:sp>
      <p:pic>
        <p:nvPicPr>
          <p:cNvPr id="11" name="Picture 10" descr="Icon&#10;&#10;Description automatically generated with medium confidence">
            <a:extLst>
              <a:ext uri="{FF2B5EF4-FFF2-40B4-BE49-F238E27FC236}">
                <a16:creationId xmlns:a16="http://schemas.microsoft.com/office/drawing/2014/main" id="{2831A91C-63BA-C949-AFE0-23CB18354BE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749371" y="3243623"/>
            <a:ext cx="2336648" cy="1793358"/>
          </a:xfrm>
          <a:prstGeom prst="rect">
            <a:avLst/>
          </a:prstGeom>
        </p:spPr>
      </p:pic>
      <p:sp>
        <p:nvSpPr>
          <p:cNvPr id="12" name="Text Placeholder 81">
            <a:extLst>
              <a:ext uri="{FF2B5EF4-FFF2-40B4-BE49-F238E27FC236}">
                <a16:creationId xmlns:a16="http://schemas.microsoft.com/office/drawing/2014/main" id="{BF73B6B5-D600-1F4E-AC88-B787FB37483F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114891" y="12802957"/>
            <a:ext cx="9060860" cy="862282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highlight>
                  <a:srgbClr val="FFFFFF"/>
                </a:highlight>
              </a:defRPr>
            </a:lvl1pPr>
          </a:lstStyle>
          <a:p>
            <a:pPr lvl="0"/>
            <a:r>
              <a:rPr lang="en-GB" err="1"/>
              <a:t>Endre</a:t>
            </a:r>
            <a:r>
              <a:rPr lang="en-GB"/>
              <a:t> </a:t>
            </a:r>
            <a:r>
              <a:rPr lang="en-GB" err="1"/>
              <a:t>bildet</a:t>
            </a:r>
            <a:r>
              <a:rPr lang="en-GB"/>
              <a:t> </a:t>
            </a:r>
            <a:r>
              <a:rPr lang="en-GB" err="1"/>
              <a:t>ved</a:t>
            </a:r>
            <a:r>
              <a:rPr lang="en-GB"/>
              <a:t> </a:t>
            </a:r>
            <a:r>
              <a:rPr lang="en-GB" err="1"/>
              <a:t>å</a:t>
            </a:r>
            <a:r>
              <a:rPr lang="en-GB"/>
              <a:t> </a:t>
            </a:r>
            <a:r>
              <a:rPr lang="en-GB" err="1"/>
              <a:t>endre</a:t>
            </a:r>
            <a:r>
              <a:rPr lang="en-GB"/>
              <a:t> </a:t>
            </a:r>
            <a:r>
              <a:rPr lang="en-GB" err="1"/>
              <a:t>bakgrunnen</a:t>
            </a:r>
            <a:endParaRPr lang="en-NO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53A2E701-AD8A-2E44-B8F2-9ABC3E5932CB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20991199" y="10526483"/>
            <a:ext cx="2276326" cy="2276474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accent3"/>
                </a:solidFill>
              </a:defRPr>
            </a:lvl1pPr>
          </a:lstStyle>
          <a:p>
            <a:br>
              <a:rPr lang="en-NO"/>
            </a:br>
            <a:r>
              <a:rPr lang="en-NO"/>
              <a:t>Ikon</a:t>
            </a:r>
          </a:p>
        </p:txBody>
      </p:sp>
    </p:spTree>
    <p:extLst>
      <p:ext uri="{BB962C8B-B14F-4D97-AF65-F5344CB8AC3E}">
        <p14:creationId xmlns:p14="http://schemas.microsoft.com/office/powerpoint/2010/main" val="8439502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itat">
    <p:bg>
      <p:bgPr>
        <a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543ADCB-EE89-3C4E-ABA2-011A06A7DB0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13586" y="-1062000"/>
            <a:ext cx="3599766" cy="3600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3DA0089-EBEA-8C4E-872A-6E0CD353F820}"/>
              </a:ext>
            </a:extLst>
          </p:cNvPr>
          <p:cNvSpPr/>
          <p:nvPr userDrawn="1"/>
        </p:nvSpPr>
        <p:spPr>
          <a:xfrm>
            <a:off x="2387805" y="3814762"/>
            <a:ext cx="7469928" cy="60864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 sz="3600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04CA61D2-D9B9-F649-BC1B-3D48984DE38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52731" y="5833766"/>
            <a:ext cx="6304968" cy="1477328"/>
          </a:xfrm>
        </p:spPr>
        <p:txBody>
          <a:bodyPr wrap="square" anchor="ctr" anchorCtr="0">
            <a:spAutoFit/>
          </a:bodyPr>
          <a:lstStyle>
            <a:lvl1pPr marL="0" indent="0">
              <a:buNone/>
              <a:defRPr sz="5000" b="1" i="0">
                <a:solidFill>
                  <a:srgbClr val="FFFFFF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Her </a:t>
            </a:r>
            <a:r>
              <a:rPr lang="en-GB" err="1"/>
              <a:t>skriver</a:t>
            </a:r>
            <a:r>
              <a:rPr lang="en-GB"/>
              <a:t> du et relevant </a:t>
            </a:r>
            <a:r>
              <a:rPr lang="en-GB" err="1"/>
              <a:t>sitat</a:t>
            </a:r>
            <a:endParaRPr lang="en-NO"/>
          </a:p>
        </p:txBody>
      </p:sp>
      <p:pic>
        <p:nvPicPr>
          <p:cNvPr id="11" name="Picture 10" descr="Icon&#10;&#10;Description automatically generated with medium confidence">
            <a:extLst>
              <a:ext uri="{FF2B5EF4-FFF2-40B4-BE49-F238E27FC236}">
                <a16:creationId xmlns:a16="http://schemas.microsoft.com/office/drawing/2014/main" id="{2831A91C-63BA-C949-AFE0-23CB18354BE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749371" y="3243623"/>
            <a:ext cx="2336648" cy="1793358"/>
          </a:xfrm>
          <a:prstGeom prst="rect">
            <a:avLst/>
          </a:prstGeom>
        </p:spPr>
      </p:pic>
      <p:sp>
        <p:nvSpPr>
          <p:cNvPr id="12" name="Text Placeholder 81">
            <a:extLst>
              <a:ext uri="{FF2B5EF4-FFF2-40B4-BE49-F238E27FC236}">
                <a16:creationId xmlns:a16="http://schemas.microsoft.com/office/drawing/2014/main" id="{BF73B6B5-D600-1F4E-AC88-B787FB37483F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114891" y="12802957"/>
            <a:ext cx="9060860" cy="862282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highlight>
                  <a:srgbClr val="FFFFFF"/>
                </a:highlight>
              </a:defRPr>
            </a:lvl1pPr>
          </a:lstStyle>
          <a:p>
            <a:pPr lvl="0"/>
            <a:r>
              <a:rPr lang="en-GB" err="1"/>
              <a:t>Endre</a:t>
            </a:r>
            <a:r>
              <a:rPr lang="en-GB"/>
              <a:t> </a:t>
            </a:r>
            <a:r>
              <a:rPr lang="en-GB" err="1"/>
              <a:t>bildet</a:t>
            </a:r>
            <a:r>
              <a:rPr lang="en-GB"/>
              <a:t> </a:t>
            </a:r>
            <a:r>
              <a:rPr lang="en-GB" err="1"/>
              <a:t>ved</a:t>
            </a:r>
            <a:r>
              <a:rPr lang="en-GB"/>
              <a:t> </a:t>
            </a:r>
            <a:r>
              <a:rPr lang="en-GB" err="1"/>
              <a:t>å</a:t>
            </a:r>
            <a:r>
              <a:rPr lang="en-GB"/>
              <a:t> </a:t>
            </a:r>
            <a:r>
              <a:rPr lang="en-GB" err="1"/>
              <a:t>endre</a:t>
            </a:r>
            <a:r>
              <a:rPr lang="en-GB"/>
              <a:t> </a:t>
            </a:r>
            <a:r>
              <a:rPr lang="en-GB" err="1"/>
              <a:t>bakgrunnen</a:t>
            </a:r>
            <a:endParaRPr lang="en-NO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53A2E701-AD8A-2E44-B8F2-9ABC3E5932CB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20991199" y="10526483"/>
            <a:ext cx="2276326" cy="2276474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accent3"/>
                </a:solidFill>
              </a:defRPr>
            </a:lvl1pPr>
          </a:lstStyle>
          <a:p>
            <a:br>
              <a:rPr lang="en-NO"/>
            </a:br>
            <a:r>
              <a:rPr lang="en-NO"/>
              <a:t>Ikon</a:t>
            </a:r>
          </a:p>
        </p:txBody>
      </p:sp>
    </p:spTree>
    <p:extLst>
      <p:ext uri="{BB962C8B-B14F-4D97-AF65-F5344CB8AC3E}">
        <p14:creationId xmlns:p14="http://schemas.microsoft.com/office/powerpoint/2010/main" val="7602239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n Fact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 with medium confidence">
            <a:extLst>
              <a:ext uri="{FF2B5EF4-FFF2-40B4-BE49-F238E27FC236}">
                <a16:creationId xmlns:a16="http://schemas.microsoft.com/office/drawing/2014/main" id="{E745503B-0BAE-2247-BEDA-B580727482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3586" y="-1062000"/>
            <a:ext cx="3599766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2955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pveks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 with medium confidence">
            <a:extLst>
              <a:ext uri="{FF2B5EF4-FFF2-40B4-BE49-F238E27FC236}">
                <a16:creationId xmlns:a16="http://schemas.microsoft.com/office/drawing/2014/main" id="{E745503B-0BAE-2247-BEDA-B580727482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3586" y="-1062000"/>
            <a:ext cx="3599766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6793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gitalisering_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 with medium confidence">
            <a:extLst>
              <a:ext uri="{FF2B5EF4-FFF2-40B4-BE49-F238E27FC236}">
                <a16:creationId xmlns:a16="http://schemas.microsoft.com/office/drawing/2014/main" id="{DF1B926D-E702-C448-81E2-7A099B53F97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3586" y="-1062000"/>
            <a:ext cx="3599766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5770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og tekst_4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85F628A-58F4-D642-920B-39EFB4FA562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31834" y="5041901"/>
            <a:ext cx="9797412" cy="79311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GB"/>
              <a:t>Sett inn </a:t>
            </a:r>
            <a:r>
              <a:rPr lang="en-GB" err="1"/>
              <a:t>tekst</a:t>
            </a:r>
            <a:endParaRPr lang="en-GB"/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NO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D262AD6-4031-CD45-9E9A-8DD240726C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31834" y="3593349"/>
            <a:ext cx="9797412" cy="1061829"/>
          </a:xfrm>
        </p:spPr>
        <p:txBody>
          <a:bodyPr wrap="square" anchor="ctr">
            <a:spAutoFit/>
          </a:bodyPr>
          <a:lstStyle>
            <a:lvl1pPr marL="0" indent="0">
              <a:buNone/>
              <a:defRPr sz="7000" b="1" i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err="1"/>
              <a:t>Skriv</a:t>
            </a:r>
            <a:r>
              <a:rPr lang="en-GB"/>
              <a:t> </a:t>
            </a:r>
            <a:r>
              <a:rPr lang="en-GB" err="1"/>
              <a:t>tittel</a:t>
            </a:r>
            <a:r>
              <a:rPr lang="en-GB"/>
              <a:t> her</a:t>
            </a:r>
            <a:endParaRPr lang="en-NO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2182947F-EDA7-5647-9B13-0FAFCCAEA356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2191206" y="0"/>
            <a:ext cx="12191207" cy="13716000"/>
          </a:xfr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anchor="ctr" anchorCtr="0"/>
          <a:lstStyle>
            <a:lvl1pPr marL="0" indent="0" algn="ctr">
              <a:buNone/>
              <a:defRPr/>
            </a:lvl1pPr>
          </a:lstStyle>
          <a:p>
            <a:r>
              <a:rPr lang="en-NO"/>
              <a:t>Bytt bilde her</a:t>
            </a:r>
          </a:p>
        </p:txBody>
      </p:sp>
      <p:pic>
        <p:nvPicPr>
          <p:cNvPr id="9" name="Picture 8" descr="Logo&#10;&#10;Description automatically generated with medium confidence">
            <a:extLst>
              <a:ext uri="{FF2B5EF4-FFF2-40B4-BE49-F238E27FC236}">
                <a16:creationId xmlns:a16="http://schemas.microsoft.com/office/drawing/2014/main" id="{537A4A6E-8D0D-0245-9F78-22E01CEE21A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3586" y="-1062000"/>
            <a:ext cx="3599766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281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3.sv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25344" y="2559050"/>
            <a:ext cx="22531725" cy="108448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nb-NO" dirty="0"/>
              <a:t>Klikk for å redigere tittelstil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5344" y="3980259"/>
            <a:ext cx="22531725" cy="83017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Klikk for andre nivå</a:t>
            </a:r>
          </a:p>
          <a:p>
            <a:pPr lvl="2"/>
            <a:r>
              <a:rPr lang="nb-NO" dirty="0"/>
              <a:t>Klikk for 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  <a:endParaRPr lang="en-US" dirty="0"/>
          </a:p>
        </p:txBody>
      </p:sp>
      <p:graphicFrame>
        <p:nvGraphicFramePr>
          <p:cNvPr id="5" name="Objekt 4">
            <a:extLst>
              <a:ext uri="{FF2B5EF4-FFF2-40B4-BE49-F238E27FC236}">
                <a16:creationId xmlns:a16="http://schemas.microsoft.com/office/drawing/2014/main" id="{FBAE07A7-9636-4735-A608-44AEF10746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5"/>
            </p:custDataLst>
            <p:extLst>
              <p:ext uri="{D42A27DB-BD31-4B8C-83A1-F6EECF244321}">
                <p14:modId xmlns:p14="http://schemas.microsoft.com/office/powerpoint/2010/main" val="228394671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26" imgW="395" imgH="396" progId="TCLayout.ActiveDocument.1">
                  <p:embed/>
                </p:oleObj>
              </mc:Choice>
              <mc:Fallback>
                <p:oleObj name="think-cell Slide" r:id="rId26" imgW="395" imgH="396" progId="TCLayout.ActiveDocument.1">
                  <p:embed/>
                  <p:pic>
                    <p:nvPicPr>
                      <p:cNvPr id="5" name="Objekt 4">
                        <a:extLst>
                          <a:ext uri="{FF2B5EF4-FFF2-40B4-BE49-F238E27FC236}">
                            <a16:creationId xmlns:a16="http://schemas.microsoft.com/office/drawing/2014/main" id="{FBAE07A7-9636-4735-A608-44AEF10746FF}"/>
                          </a:ext>
                          <a:ext uri="{C183D7F6-B498-43B3-948B-1728B52AA6E4}">
                            <adec:decorative xmlns:adec="http://schemas.microsoft.com/office/drawing/2017/decorative" val="1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Grafikk 14">
            <a:extLst>
              <a:ext uri="{FF2B5EF4-FFF2-40B4-BE49-F238E27FC236}">
                <a16:creationId xmlns:a16="http://schemas.microsoft.com/office/drawing/2014/main" id="{3CC62ABC-6F05-4B52-A41F-AF451D41F2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925344" y="1017010"/>
            <a:ext cx="2522218" cy="692724"/>
          </a:xfrm>
          <a:prstGeom prst="rect">
            <a:avLst/>
          </a:prstGeom>
        </p:spPr>
      </p:pic>
      <p:sp>
        <p:nvSpPr>
          <p:cNvPr id="14" name="ToolsToo_Slide">
            <a:extLst>
              <a:ext uri="{FF2B5EF4-FFF2-40B4-BE49-F238E27FC236}">
                <a16:creationId xmlns:a16="http://schemas.microsoft.com/office/drawing/2014/main" id="{CCFB0DC5-21B6-45D5-B1DC-1E5BDE119A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24382413" cy="137160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5511" y="12442191"/>
            <a:ext cx="477839" cy="730250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356FC300-6EA6-4657-9829-8E9817A3066F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12" name="Plassholder for dato 11">
            <a:extLst>
              <a:ext uri="{FF2B5EF4-FFF2-40B4-BE49-F238E27FC236}">
                <a16:creationId xmlns:a16="http://schemas.microsoft.com/office/drawing/2014/main" id="{5F4300FF-D0AD-48FA-AD26-7679CEC8B7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487600" y="12442191"/>
            <a:ext cx="1357200" cy="730250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l">
              <a:defRPr lang="nb-NO" smtClean="0"/>
            </a:lvl1pPr>
          </a:lstStyle>
          <a:p>
            <a:fld id="{B4B6A79C-81AB-4F4D-94CD-2C096867A4A1}" type="datetime1">
              <a:rPr lang="nb-NO" smtClean="0"/>
              <a:t>29.06.2026</a:t>
            </a:fld>
            <a:endParaRPr lang="nb-NO"/>
          </a:p>
        </p:txBody>
      </p:sp>
      <p:sp>
        <p:nvSpPr>
          <p:cNvPr id="13" name="Plassholder for bunntekst 12">
            <a:extLst>
              <a:ext uri="{FF2B5EF4-FFF2-40B4-BE49-F238E27FC236}">
                <a16:creationId xmlns:a16="http://schemas.microsoft.com/office/drawing/2014/main" id="{9B4E5F6F-A453-47FC-856E-A87FF67CE8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929048" y="12442191"/>
            <a:ext cx="13368227" cy="730250"/>
          </a:xfrm>
          <a:prstGeom prst="rect">
            <a:avLst/>
          </a:prstGeom>
        </p:spPr>
        <p:txBody>
          <a:bodyPr vert="horz" lIns="90000" tIns="45720" rIns="90000" bIns="45720" rtlCol="0" anchor="ctr"/>
          <a:lstStyle>
            <a:lvl1pPr algn="l">
              <a:defRPr lang="nb-NO" cap="all" baseline="0"/>
            </a:lvl1pPr>
          </a:lstStyle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7" name="TekstSylinder 6">
            <a:extLst>
              <a:ext uri="{FF2B5EF4-FFF2-40B4-BE49-F238E27FC236}">
                <a16:creationId xmlns:a16="http://schemas.microsoft.com/office/drawing/2014/main" id="{CB504231-5E88-6ECC-36A1-2E28F4B2CC67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0" y="13563600"/>
            <a:ext cx="112712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nb-NO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Offentlig informasjon</a:t>
            </a:r>
          </a:p>
        </p:txBody>
      </p:sp>
    </p:spTree>
    <p:extLst>
      <p:ext uri="{BB962C8B-B14F-4D97-AF65-F5344CB8AC3E}">
        <p14:creationId xmlns:p14="http://schemas.microsoft.com/office/powerpoint/2010/main" val="1903616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90" r:id="rId2"/>
    <p:sldLayoutId id="2147483673" r:id="rId3"/>
    <p:sldLayoutId id="2147483662" r:id="rId4"/>
    <p:sldLayoutId id="2147483688" r:id="rId5"/>
    <p:sldLayoutId id="2147483687" r:id="rId6"/>
    <p:sldLayoutId id="2147483686" r:id="rId7"/>
    <p:sldLayoutId id="2147483682" r:id="rId8"/>
    <p:sldLayoutId id="2147483675" r:id="rId9"/>
    <p:sldLayoutId id="2147483676" r:id="rId10"/>
    <p:sldLayoutId id="2147483666" r:id="rId11"/>
    <p:sldLayoutId id="2147483667" r:id="rId12"/>
    <p:sldLayoutId id="2147483677" r:id="rId13"/>
    <p:sldLayoutId id="2147483684" r:id="rId14"/>
    <p:sldLayoutId id="2147483685" r:id="rId15"/>
    <p:sldLayoutId id="2147483680" r:id="rId16"/>
    <p:sldLayoutId id="2147483689" r:id="rId17"/>
    <p:sldLayoutId id="2147483691" r:id="rId18"/>
    <p:sldLayoutId id="2147483696" r:id="rId19"/>
    <p:sldLayoutId id="2147483692" r:id="rId20"/>
    <p:sldLayoutId id="2147483693" r:id="rId21"/>
    <p:sldLayoutId id="2147483694" r:id="rId22"/>
    <p:sldLayoutId id="2147483695" r:id="rId23"/>
  </p:sldLayoutIdLst>
  <p:hf hdr="0"/>
  <p:txStyles>
    <p:titleStyle>
      <a:lvl1pPr algn="l" defTabSz="1828709" rtl="0" eaLnBrk="1" latinLnBrk="0" hangingPunct="1">
        <a:lnSpc>
          <a:spcPct val="90000"/>
        </a:lnSpc>
        <a:spcBef>
          <a:spcPct val="0"/>
        </a:spcBef>
        <a:buNone/>
        <a:defRPr sz="700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4400" indent="-284400" algn="l" defTabSz="1828709" rtl="0" eaLnBrk="1" latinLnBrk="0" hangingPunct="1">
        <a:lnSpc>
          <a:spcPts val="5000"/>
        </a:lnSpc>
        <a:spcBef>
          <a:spcPts val="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788400" indent="-284400" algn="l" defTabSz="1828709" rtl="0" eaLnBrk="1" latinLnBrk="0" hangingPunct="1">
        <a:lnSpc>
          <a:spcPts val="5000"/>
        </a:lnSpc>
        <a:spcBef>
          <a:spcPts val="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04000" indent="-284400" algn="l" defTabSz="1828709" rtl="0" eaLnBrk="1" latinLnBrk="0" hangingPunct="1">
        <a:lnSpc>
          <a:spcPts val="5000"/>
        </a:lnSpc>
        <a:spcBef>
          <a:spcPts val="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1980000" indent="-284400" algn="l" defTabSz="1828709" rtl="0" eaLnBrk="1" latinLnBrk="0" hangingPunct="1">
        <a:lnSpc>
          <a:spcPts val="5000"/>
        </a:lnSpc>
        <a:spcBef>
          <a:spcPts val="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4pPr>
      <a:lvl5pPr marL="2700000" indent="-284400" algn="l" defTabSz="1828709" rtl="0" eaLnBrk="1" latinLnBrk="0" hangingPunct="1">
        <a:lnSpc>
          <a:spcPts val="5000"/>
        </a:lnSpc>
        <a:spcBef>
          <a:spcPts val="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5pPr>
      <a:lvl6pPr marL="5028949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303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657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01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709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63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417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71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126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8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83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 userDrawn="1">
          <p15:clr>
            <a:srgbClr val="F26B43"/>
          </p15:clr>
        </p15:guide>
        <p15:guide id="2" pos="640" userDrawn="1">
          <p15:clr>
            <a:srgbClr val="F26B43"/>
          </p15:clr>
        </p15:guide>
        <p15:guide id="3" pos="4958" userDrawn="1">
          <p15:clr>
            <a:srgbClr val="F26B43"/>
          </p15:clr>
        </p15:guide>
        <p15:guide id="4" pos="5519" userDrawn="1">
          <p15:clr>
            <a:srgbClr val="F26B43"/>
          </p15:clr>
        </p15:guide>
        <p15:guide id="5" pos="9838" userDrawn="1">
          <p15:clr>
            <a:srgbClr val="F26B43"/>
          </p15:clr>
        </p15:guide>
        <p15:guide id="6" pos="10399" userDrawn="1">
          <p15:clr>
            <a:srgbClr val="F26B43"/>
          </p15:clr>
        </p15:guide>
        <p15:guide id="7" pos="1471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png"/><Relationship Id="rId4" Type="http://schemas.openxmlformats.org/officeDocument/2006/relationships/customXml" Target="../ink/ink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18.png"/><Relationship Id="rId4" Type="http://schemas.openxmlformats.org/officeDocument/2006/relationships/customXml" Target="../ink/ink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FCA63D1E-AE1F-4CA1-A85B-C5CC1A23D1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5199" y="3412386"/>
            <a:ext cx="15379200" cy="2423527"/>
          </a:xfrm>
        </p:spPr>
        <p:txBody>
          <a:bodyPr anchor="t">
            <a:normAutofit/>
          </a:bodyPr>
          <a:lstStyle/>
          <a:p>
            <a:endParaRPr lang="nb-NO"/>
          </a:p>
          <a:p>
            <a:endParaRPr lang="nb-NO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C642F994-6122-E1C5-CB2F-5FB775DCA0C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6859305"/>
            <a:ext cx="10682288" cy="6856695"/>
          </a:xfrm>
        </p:spPr>
        <p:txBody>
          <a:bodyPr/>
          <a:lstStyle/>
          <a:p>
            <a:endParaRPr lang="nb-NO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Håndskrift 2">
                <a:extLst>
                  <a:ext uri="{FF2B5EF4-FFF2-40B4-BE49-F238E27FC236}">
                    <a16:creationId xmlns:a16="http://schemas.microsoft.com/office/drawing/2014/main" id="{1DCC936A-C8FB-CF43-81D3-8BD80C495519}"/>
                  </a:ext>
                </a:extLst>
              </p14:cNvPr>
              <p14:cNvContentPartPr/>
              <p14:nvPr/>
            </p14:nvContentPartPr>
            <p14:xfrm>
              <a:off x="-2547274" y="476688"/>
              <a:ext cx="15774" cy="15774"/>
            </p14:xfrm>
          </p:contentPart>
        </mc:Choice>
        <mc:Fallback xmlns="">
          <p:pic>
            <p:nvPicPr>
              <p:cNvPr id="3" name="Håndskrift 2">
                <a:extLst>
                  <a:ext uri="{FF2B5EF4-FFF2-40B4-BE49-F238E27FC236}">
                    <a16:creationId xmlns:a16="http://schemas.microsoft.com/office/drawing/2014/main" id="{1DCC936A-C8FB-CF43-81D3-8BD80C49551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2599854" y="390807"/>
                <a:ext cx="119882" cy="18928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Håndskrift 3">
                <a:extLst>
                  <a:ext uri="{FF2B5EF4-FFF2-40B4-BE49-F238E27FC236}">
                    <a16:creationId xmlns:a16="http://schemas.microsoft.com/office/drawing/2014/main" id="{8B1540AC-A1BA-0542-8221-0BC43A25F3B7}"/>
                  </a:ext>
                </a:extLst>
              </p14:cNvPr>
              <p14:cNvContentPartPr/>
              <p14:nvPr/>
            </p14:nvContentPartPr>
            <p14:xfrm>
              <a:off x="-2741919" y="3047075"/>
              <a:ext cx="16377" cy="16377"/>
            </p14:xfrm>
          </p:contentPart>
        </mc:Choice>
        <mc:Fallback xmlns="">
          <p:pic>
            <p:nvPicPr>
              <p:cNvPr id="4" name="Håndskrift 3">
                <a:extLst>
                  <a:ext uri="{FF2B5EF4-FFF2-40B4-BE49-F238E27FC236}">
                    <a16:creationId xmlns:a16="http://schemas.microsoft.com/office/drawing/2014/main" id="{8B1540AC-A1BA-0542-8221-0BC43A25F3B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3560769" y="2244602"/>
                <a:ext cx="1637700" cy="16377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36026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76CD99C3-F0B3-4D03-A329-285AFA0980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5199" y="3412385"/>
            <a:ext cx="15514546" cy="2774405"/>
          </a:xfrm>
        </p:spPr>
        <p:txBody>
          <a:bodyPr/>
          <a:lstStyle/>
          <a:p>
            <a:endParaRPr lang="nb-NO" dirty="0"/>
          </a:p>
        </p:txBody>
      </p:sp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FF49A983-56CE-43F4-A12D-DF265E5F91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34075" y="7042825"/>
            <a:ext cx="15378112" cy="1031131"/>
          </a:xfrm>
        </p:spPr>
        <p:txBody>
          <a:bodyPr/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6161820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502A9F8-84C1-1C61-20EC-E75D321D65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3D886620-E9F3-BFDF-EF8C-A552BB3A8B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60096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F6DED2-5A0E-97DB-D7CC-87E425000B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437822F-C2AA-820B-A576-3AD59DC20DE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>
            <a:defPPr>
              <a:defRPr lang="en-NO"/>
            </a:defPPr>
            <a:lvl1pPr marL="0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354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709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3063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7417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1771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3C587F-87DC-F803-A504-1B2534C599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>
            <a:defPPr>
              <a:defRPr lang="en-NO"/>
            </a:defPPr>
            <a:lvl1pPr marL="0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354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709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3063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7417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1771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D0D0DC7-07F0-838B-3F3B-283176353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  <p:txBody>
          <a:bodyPr/>
          <a:lstStyle>
            <a:defPPr>
              <a:defRPr lang="en-NO"/>
            </a:defPPr>
            <a:lvl1pPr marL="0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354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709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3063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7417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1771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5341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F6DED2-5A0E-97DB-D7CC-87E425000B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437822F-C2AA-820B-A576-3AD59DC20DE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>
            <a:defPPr>
              <a:defRPr lang="en-NO"/>
            </a:defPPr>
            <a:lvl1pPr marL="0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354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709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3063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7417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1771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3C587F-87DC-F803-A504-1B2534C599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>
            <a:defPPr>
              <a:defRPr lang="en-NO"/>
            </a:defPPr>
            <a:lvl1pPr marL="0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354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709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3063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7417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1771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D0D0DC7-07F0-838B-3F3B-283176353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  <p:txBody>
          <a:bodyPr/>
          <a:lstStyle>
            <a:defPPr>
              <a:defRPr lang="en-NO"/>
            </a:defPPr>
            <a:lvl1pPr marL="0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354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709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3063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7417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1771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79675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20455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9550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Håndskrift 1">
                <a:extLst>
                  <a:ext uri="{FF2B5EF4-FFF2-40B4-BE49-F238E27FC236}">
                    <a16:creationId xmlns:a16="http://schemas.microsoft.com/office/drawing/2014/main" id="{6F0C8897-D01F-137B-464B-9CA05DF39B90}"/>
                  </a:ext>
                </a:extLst>
              </p14:cNvPr>
              <p14:cNvContentPartPr/>
              <p14:nvPr/>
            </p14:nvContentPartPr>
            <p14:xfrm>
              <a:off x="-4745930" y="3354933"/>
              <a:ext cx="15774" cy="15774"/>
            </p14:xfrm>
          </p:contentPart>
        </mc:Choice>
        <mc:Fallback xmlns="">
          <p:pic>
            <p:nvPicPr>
              <p:cNvPr id="2" name="Håndskrift 1">
                <a:extLst>
                  <a:ext uri="{FF2B5EF4-FFF2-40B4-BE49-F238E27FC236}">
                    <a16:creationId xmlns:a16="http://schemas.microsoft.com/office/drawing/2014/main" id="{6F0C8897-D01F-137B-464B-9CA05DF39B9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5518856" y="2566233"/>
                <a:ext cx="1577400" cy="157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Håndskrift 2">
                <a:extLst>
                  <a:ext uri="{FF2B5EF4-FFF2-40B4-BE49-F238E27FC236}">
                    <a16:creationId xmlns:a16="http://schemas.microsoft.com/office/drawing/2014/main" id="{16D9AB8B-B25D-DAF8-6BA4-AA4892084BB5}"/>
                  </a:ext>
                </a:extLst>
              </p14:cNvPr>
              <p14:cNvContentPartPr/>
              <p14:nvPr/>
            </p14:nvContentPartPr>
            <p14:xfrm>
              <a:off x="-1867242" y="2100114"/>
              <a:ext cx="15774" cy="15774"/>
            </p14:xfrm>
          </p:contentPart>
        </mc:Choice>
        <mc:Fallback xmlns="">
          <p:pic>
            <p:nvPicPr>
              <p:cNvPr id="3" name="Håndskrift 2">
                <a:extLst>
                  <a:ext uri="{FF2B5EF4-FFF2-40B4-BE49-F238E27FC236}">
                    <a16:creationId xmlns:a16="http://schemas.microsoft.com/office/drawing/2014/main" id="{16D9AB8B-B25D-DAF8-6BA4-AA4892084BB5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2024982" y="2076917"/>
                <a:ext cx="328099" cy="61704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680534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4BA6FB73-4828-434C-80FA-EEDB4965775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>
            <a:defPPr>
              <a:defRPr lang="en-NO"/>
            </a:defPPr>
            <a:lvl1pPr marL="0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354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709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3063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7417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1771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7662" indent="-567662"/>
            <a:r>
              <a:rPr lang="nb-NO" sz="2800" b="1">
                <a:cs typeface="Arial"/>
              </a:rPr>
              <a:t>Klima og miljø: </a:t>
            </a:r>
            <a:r>
              <a:rPr lang="nb-NO" sz="2800">
                <a:cs typeface="Arial"/>
              </a:rPr>
              <a:t>Redusere klimagassutslippene, ha god ressursforvaltning, håndtere forventet befolkningsvekst</a:t>
            </a:r>
            <a:br>
              <a:rPr lang="nb-NO" sz="2800">
                <a:cs typeface="Arial"/>
              </a:rPr>
            </a:br>
            <a:endParaRPr lang="nb-NO" sz="2800">
              <a:ea typeface="+mn-lt"/>
              <a:cs typeface="+mn-lt"/>
            </a:endParaRPr>
          </a:p>
          <a:p>
            <a:pPr marL="567662" indent="-567662"/>
            <a:r>
              <a:rPr lang="nb-NO" sz="2800" b="1">
                <a:ea typeface="+mn-lt"/>
                <a:cs typeface="+mn-lt"/>
              </a:rPr>
              <a:t>By- og tettstedsutvikling: </a:t>
            </a:r>
            <a:r>
              <a:rPr lang="nb-NO" sz="2800">
                <a:ea typeface="+mn-lt"/>
                <a:cs typeface="+mn-lt"/>
              </a:rPr>
              <a:t>Ha en attraktiv region-by og livskraftige lokalsamfunn</a:t>
            </a:r>
            <a:br>
              <a:rPr lang="nb-NO" sz="2800">
                <a:ea typeface="+mn-lt"/>
                <a:cs typeface="+mn-lt"/>
              </a:rPr>
            </a:br>
            <a:endParaRPr lang="nb-NO" sz="2800">
              <a:ea typeface="+mn-lt"/>
              <a:cs typeface="+mn-lt"/>
            </a:endParaRPr>
          </a:p>
          <a:p>
            <a:pPr marL="567662" indent="-567662"/>
            <a:r>
              <a:rPr lang="nb-NO" sz="2800" b="1">
                <a:ea typeface="+mn-lt"/>
                <a:cs typeface="+mn-lt"/>
              </a:rPr>
              <a:t>Hele livet: </a:t>
            </a:r>
            <a:r>
              <a:rPr lang="nb-NO" sz="2800">
                <a:ea typeface="+mn-lt"/>
                <a:cs typeface="+mn-lt"/>
              </a:rPr>
              <a:t>Støtte opp under innbyggernes mestring av egne liv i alle livets faser</a:t>
            </a:r>
            <a:r>
              <a:rPr lang="nb-NO" sz="2800" b="1">
                <a:ea typeface="+mn-lt"/>
                <a:cs typeface="+mn-lt"/>
              </a:rPr>
              <a:t> </a:t>
            </a:r>
            <a:endParaRPr lang="en-US" sz="2800">
              <a:ea typeface="+mn-lt"/>
              <a:cs typeface="+mn-lt"/>
            </a:endParaRPr>
          </a:p>
          <a:p>
            <a:pPr marL="567662" indent="-567662"/>
            <a:endParaRPr lang="nb-NO" sz="2800" b="1">
              <a:ea typeface="+mn-lt"/>
              <a:cs typeface="+mn-lt"/>
            </a:endParaRPr>
          </a:p>
          <a:p>
            <a:pPr marL="567662" indent="-567662"/>
            <a:r>
              <a:rPr lang="nb-NO" sz="2800" b="1">
                <a:ea typeface="+mn-lt"/>
                <a:cs typeface="+mn-lt"/>
              </a:rPr>
              <a:t>Nyskapende: </a:t>
            </a:r>
            <a:r>
              <a:rPr lang="nb-NO" sz="2800">
                <a:ea typeface="+mn-lt"/>
                <a:cs typeface="+mn-lt"/>
              </a:rPr>
              <a:t>Være åpen, lærende og nytenkende</a:t>
            </a:r>
            <a:endParaRPr lang="en-US" sz="2800">
              <a:ea typeface="+mn-lt"/>
              <a:cs typeface="+mn-lt"/>
            </a:endParaRPr>
          </a:p>
          <a:p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650FED92-82BD-F247-ACFC-992FD5609D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431834" y="2661057"/>
            <a:ext cx="9797412" cy="2926765"/>
          </a:xfrm>
        </p:spPr>
        <p:txBody>
          <a:bodyPr/>
          <a:lstStyle>
            <a:defPPr>
              <a:defRPr lang="en-NO"/>
            </a:defPPr>
            <a:lvl1pPr marL="0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354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709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3063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7417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1771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algn="l" defTabSz="1828709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sz="6400">
                <a:cs typeface="Arial"/>
              </a:rPr>
              <a:t>Vår utvikling skal bygge på FNs bærekraftmål</a:t>
            </a:r>
            <a:br>
              <a:rPr lang="nb-NO" sz="7200">
                <a:cs typeface="Arial"/>
              </a:rPr>
            </a:br>
            <a:endParaRPr lang="nb-NO"/>
          </a:p>
        </p:txBody>
      </p:sp>
      <p:pic>
        <p:nvPicPr>
          <p:cNvPr id="6" name="Plassholder for bilde 5">
            <a:extLst>
              <a:ext uri="{FF2B5EF4-FFF2-40B4-BE49-F238E27FC236}">
                <a16:creationId xmlns:a16="http://schemas.microsoft.com/office/drawing/2014/main" id="{54D198AA-B059-6C4D-AA50-E287B23E809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91206" y="447"/>
            <a:ext cx="12191206" cy="13715107"/>
          </a:xfrm>
        </p:spPr>
      </p:pic>
    </p:spTree>
    <p:extLst>
      <p:ext uri="{BB962C8B-B14F-4D97-AF65-F5344CB8AC3E}">
        <p14:creationId xmlns:p14="http://schemas.microsoft.com/office/powerpoint/2010/main" val="42288807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14BC7C4-2A3A-5242-E1F8-C58F92181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7929F91B-D5C9-3E24-6387-9152242795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0E314ACB-B7DD-7C85-4C25-5400F3767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B352-00F1-4EEB-92CF-6618CFEC6EB8}" type="datetime1">
              <a:rPr lang="nb-NO" smtClean="0"/>
              <a:t>29.06.2026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6E234223-E41F-7862-9EA6-97DBE5ECD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F81747AE-5003-10A4-7CDA-2AA077F7F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10</a:t>
            </a:fld>
            <a:endParaRPr lang="nb-NO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Håndskrift 6">
                <a:extLst>
                  <a:ext uri="{FF2B5EF4-FFF2-40B4-BE49-F238E27FC236}">
                    <a16:creationId xmlns:a16="http://schemas.microsoft.com/office/drawing/2014/main" id="{32567E8A-6D79-0877-B465-359E7C768D86}"/>
                  </a:ext>
                </a:extLst>
              </p14:cNvPr>
              <p14:cNvContentPartPr/>
              <p14:nvPr/>
            </p14:nvContentPartPr>
            <p14:xfrm>
              <a:off x="-2658824" y="8103077"/>
              <a:ext cx="21635" cy="32181"/>
            </p14:xfrm>
          </p:contentPart>
        </mc:Choice>
        <mc:Fallback xmlns="">
          <p:pic>
            <p:nvPicPr>
              <p:cNvPr id="7" name="Håndskrift 6">
                <a:extLst>
                  <a:ext uri="{FF2B5EF4-FFF2-40B4-BE49-F238E27FC236}">
                    <a16:creationId xmlns:a16="http://schemas.microsoft.com/office/drawing/2014/main" id="{32567E8A-6D79-0877-B465-359E7C768D8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2676558" y="8085199"/>
                <a:ext cx="56748" cy="675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149141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247500A-DB8F-2A1A-CD26-DB1042A17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EF08A6A8-A9D9-5964-759C-2374337F7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1D140649-425E-050D-30E2-F5CE2AAEA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B352-00F1-4EEB-92CF-6618CFEC6EB8}" type="datetime1">
              <a:rPr lang="nb-NO" smtClean="0"/>
              <a:t>29.06.2026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3E84A54A-338A-DBB9-F753-9EDA4340B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88EA1F85-6715-BED2-0ED1-306892E2C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11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31698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B52992A-A3F6-4DCC-F48C-594498CB2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88E5C28E-5F77-7AB3-6B8F-1F94BE26D8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1BECD4F-1EB6-26F9-79B9-C5518DAB6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B352-00F1-4EEB-92CF-6618CFEC6EB8}" type="datetime1">
              <a:rPr lang="nb-NO" smtClean="0"/>
              <a:t>29.06.2026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AAFF5D71-F222-33BF-DF63-E031F06D6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97BBF727-6B10-35B3-7161-4CC1D0D4D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12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606699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C5C931A-F35C-BCC9-E22F-CCEE59690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CBCA2A18-D8B2-F661-0703-CD0D54046D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A21C139-1376-4D60-E0AF-0E56057E2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B352-00F1-4EEB-92CF-6618CFEC6EB8}" type="datetime1">
              <a:rPr lang="nb-NO" smtClean="0"/>
              <a:t>29.06.2026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C467EE3-B310-8F1F-6BB4-832CA1C39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74534848-5FC7-1543-29F4-5B5A41553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13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200820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DC95E50-CCFE-B5BD-5FAF-3F1EB2AE2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E0D1DDF9-F49C-CA80-AAA7-E9F450FBE3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DD00FA0-756B-458E-6D41-7A4FA25E2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81808-2113-44B7-933A-742A33F90FAD}" type="datetime1">
              <a:rPr lang="nb-NO" smtClean="0"/>
              <a:t>29.06.2026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A84BB88-E0DC-10D0-1B20-54E1F5B9D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7286733B-3A5D-257B-8E90-3089EAFF6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14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682042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0F29FB7-18EF-5819-B0FC-1B42507D9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D3D02A6A-9439-1611-7220-DCA78F4320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540E75C7-F7A2-3844-909A-A570F37E1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3810D-3E41-497E-86BD-A37FBEFD4C88}" type="datetime1">
              <a:rPr lang="nb-NO" smtClean="0"/>
              <a:t>29.06.2026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7430C8B8-808D-672F-46C9-BBF3FEE16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311A543A-DBA5-6D4F-140C-859922885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15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055623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9AC8F84-49DA-E6AE-287F-7680E3067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BAA33FA6-9937-8BFF-1B19-73FF5940487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D5F920E9-28FF-889A-FBF9-EA099832572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innhold 4">
            <a:extLst>
              <a:ext uri="{FF2B5EF4-FFF2-40B4-BE49-F238E27FC236}">
                <a16:creationId xmlns:a16="http://schemas.microsoft.com/office/drawing/2014/main" id="{CF437C6B-8324-60B1-CD6B-807D0FCC71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tekst 5">
            <a:extLst>
              <a:ext uri="{FF2B5EF4-FFF2-40B4-BE49-F238E27FC236}">
                <a16:creationId xmlns:a16="http://schemas.microsoft.com/office/drawing/2014/main" id="{EB901FE4-85C9-4084-D4B6-B029A6007E4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4058F10C-1B52-73B6-E939-FF92EF61FF0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8" name="Plassholder for dato 7">
            <a:extLst>
              <a:ext uri="{FF2B5EF4-FFF2-40B4-BE49-F238E27FC236}">
                <a16:creationId xmlns:a16="http://schemas.microsoft.com/office/drawing/2014/main" id="{B19E2FD2-2B52-E507-6E9A-9C585C9D0AA7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fld id="{224BB56F-AC29-4552-88E3-04F287ACEC84}" type="datetime1">
              <a:rPr lang="nb-NO" smtClean="0"/>
              <a:t>29.06.2026</a:t>
            </a:fld>
            <a:endParaRPr lang="nb-NO"/>
          </a:p>
        </p:txBody>
      </p:sp>
      <p:sp>
        <p:nvSpPr>
          <p:cNvPr id="9" name="Plassholder for bunntekst 8">
            <a:extLst>
              <a:ext uri="{FF2B5EF4-FFF2-40B4-BE49-F238E27FC236}">
                <a16:creationId xmlns:a16="http://schemas.microsoft.com/office/drawing/2014/main" id="{9F1DAA29-AF33-A6DE-FBD9-C891BCA40330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10" name="Plassholder for lysbildenummer 9">
            <a:extLst>
              <a:ext uri="{FF2B5EF4-FFF2-40B4-BE49-F238E27FC236}">
                <a16:creationId xmlns:a16="http://schemas.microsoft.com/office/drawing/2014/main" id="{8DD06021-1171-5156-C0BD-205871ABB739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16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109533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0360AE7-D3BC-CCC2-D7B4-B1396F796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07AD3C51-375D-A466-69BB-5E3ACD6E8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7BD4F-8F84-49E6-AB68-F9FF61417581}" type="datetime1">
              <a:rPr lang="nb-NO" smtClean="0"/>
              <a:t>29.06.2026</a:t>
            </a:fld>
            <a:endParaRPr lang="nb-NO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7DC49624-BA7B-4640-BC56-53A1CFF728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22020501-761E-D73D-BCCC-66F0BE886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17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7014617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775241A9-D4A6-6400-5CEC-A99554B9A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6CAB0-8215-4CFB-AF09-13536163ABEE}" type="datetime1">
              <a:rPr lang="nb-NO" smtClean="0"/>
              <a:t>29.06.2026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0AC5ABD7-DE63-320B-6E60-5A7B589A0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37D536D6-9C49-F993-68D8-FE8FB1DCB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18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488323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90DFDDE-A0A4-E184-7937-A69D5949A4C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B7F35BE4-FEF5-975D-BC24-36EF51E5A52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6624166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BCD7BE7-02CA-C73E-E42D-974FBEF2C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1ECEBD62-E0D3-7039-CE42-1C21EB447EF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34755633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FFF951C-B2F5-20A1-764C-B5F4C9E478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65FDF9A3-84C3-4A6A-60A9-BF2013495A2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4676692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FA0472E-F135-8499-43DE-57728B20C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lysbildenummer 2">
            <a:extLst>
              <a:ext uri="{FF2B5EF4-FFF2-40B4-BE49-F238E27FC236}">
                <a16:creationId xmlns:a16="http://schemas.microsoft.com/office/drawing/2014/main" id="{D297191A-DAF6-9161-28F5-87FC9DD6E4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6FC300-6EA6-4657-9829-8E9817A3066F}" type="slidenum">
              <a:rPr lang="nb-NO" smtClean="0"/>
              <a:pPr/>
              <a:t>22</a:t>
            </a:fld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528B4FF2-106A-1D28-DF13-4F1F80092C24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B4B6A79C-81AB-4F4D-94CD-2C096867A4A1}" type="datetime1">
              <a:rPr lang="nb-NO" smtClean="0"/>
              <a:t>29.06.2026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3A39B82C-E004-41B2-6B28-DDBFE710171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nb-NO" dirty="0"/>
              <a:t>Lillestrøm kommune: tillit inkludering nyskaping</a:t>
            </a:r>
          </a:p>
        </p:txBody>
      </p:sp>
    </p:spTree>
    <p:extLst>
      <p:ext uri="{BB962C8B-B14F-4D97-AF65-F5344CB8AC3E}">
        <p14:creationId xmlns:p14="http://schemas.microsoft.com/office/powerpoint/2010/main" val="4899742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C68CF0F-4E28-F75F-41AC-B68827D977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4630162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Lillestrøm kommune">
  <a:themeElements>
    <a:clrScheme name="Lillestrøm kommune">
      <a:dk1>
        <a:srgbClr val="233264"/>
      </a:dk1>
      <a:lt1>
        <a:srgbClr val="FFFFFF"/>
      </a:lt1>
      <a:dk2>
        <a:srgbClr val="000000"/>
      </a:dk2>
      <a:lt2>
        <a:srgbClr val="FAD2E6"/>
      </a:lt2>
      <a:accent1>
        <a:srgbClr val="3C78B4"/>
      </a:accent1>
      <a:accent2>
        <a:srgbClr val="233264"/>
      </a:accent2>
      <a:accent3>
        <a:srgbClr val="F07850"/>
      </a:accent3>
      <a:accent4>
        <a:srgbClr val="F0C8A0"/>
      </a:accent4>
      <a:accent5>
        <a:srgbClr val="FAD2E6"/>
      </a:accent5>
      <a:accent6>
        <a:srgbClr val="A0D2B4"/>
      </a:accent6>
      <a:hlink>
        <a:srgbClr val="3C78B4"/>
      </a:hlink>
      <a:folHlink>
        <a:srgbClr val="868686"/>
      </a:folHlink>
    </a:clrScheme>
    <a:fontScheme name="Arial-simp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-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ksempelpowerpoint Lillestrøm kommunes grafiske profil " id="{3DC96AED-E0C3-8C42-A2AA-2A2FF65CF363}" vid="{6FA77E38-A47E-B34F-BDD0-9969A740E467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E97ACE0E35A6047A4CE6CA8DC2CA8E0" ma:contentTypeVersion="4" ma:contentTypeDescription="Create a new document." ma:contentTypeScope="" ma:versionID="42a380ba9039817f8df97ba2fb467509">
  <xsd:schema xmlns:xsd="http://www.w3.org/2001/XMLSchema" xmlns:xs="http://www.w3.org/2001/XMLSchema" xmlns:p="http://schemas.microsoft.com/office/2006/metadata/properties" xmlns:ns2="0573aaff-0450-49f9-ad74-222b62760934" targetNamespace="http://schemas.microsoft.com/office/2006/metadata/properties" ma:root="true" ma:fieldsID="9b1aeb4d70dcdf28475cb7a7b44cc370" ns2:_="">
    <xsd:import namespace="0573aaff-0450-49f9-ad74-222b6276093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573aaff-0450-49f9-ad74-222b6276093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85DFC6D-388E-4FD6-9AD8-D6172FE01D5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2298B54-829F-4241-AD22-BF6FDA45B60A}">
  <ds:schemaRefs>
    <ds:schemaRef ds:uri="http://purl.org/dc/elements/1.1/"/>
    <ds:schemaRef ds:uri="http://purl.org/dc/dcmitype/"/>
    <ds:schemaRef ds:uri="4fa0745b-6a49-493c-b1bf-8eab38875f2b"/>
    <ds:schemaRef ds:uri="http://schemas.microsoft.com/office/2006/documentManagement/types"/>
    <ds:schemaRef ds:uri="848fc406-0f05-4f56-bdbe-39bbd1d6e61e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926288b5-cdd0-4b16-95e1-25bee72166c6"/>
  </ds:schemaRefs>
</ds:datastoreItem>
</file>

<file path=customXml/itemProps3.xml><?xml version="1.0" encoding="utf-8"?>
<ds:datastoreItem xmlns:ds="http://schemas.openxmlformats.org/officeDocument/2006/customXml" ds:itemID="{62277DF7-90CD-4914-98F3-BB54F0EA0E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573aaff-0450-49f9-ad74-222b6276093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140</Words>
  <Application>Microsoft Macintosh PowerPoint</Application>
  <PresentationFormat>Egendefinert</PresentationFormat>
  <Paragraphs>38</Paragraphs>
  <Slides>23</Slides>
  <Notes>2</Notes>
  <HiddenSlides>0</HiddenSlides>
  <MMClips>0</MMClips>
  <ScaleCrop>false</ScaleCrop>
  <HeadingPairs>
    <vt:vector size="8" baseType="variant">
      <vt:variant>
        <vt:lpstr>Brukte skrifter</vt:lpstr>
      </vt:variant>
      <vt:variant>
        <vt:i4>2</vt:i4>
      </vt:variant>
      <vt:variant>
        <vt:lpstr>Tema</vt:lpstr>
      </vt:variant>
      <vt:variant>
        <vt:i4>1</vt:i4>
      </vt:variant>
      <vt:variant>
        <vt:lpstr>Innebygde OLE-servere</vt:lpstr>
      </vt:variant>
      <vt:variant>
        <vt:i4>1</vt:i4>
      </vt:variant>
      <vt:variant>
        <vt:lpstr>Lysbildetitler</vt:lpstr>
      </vt:variant>
      <vt:variant>
        <vt:i4>23</vt:i4>
      </vt:variant>
    </vt:vector>
  </HeadingPairs>
  <TitlesOfParts>
    <vt:vector size="27" baseType="lpstr">
      <vt:lpstr>Arial</vt:lpstr>
      <vt:lpstr>Calibri</vt:lpstr>
      <vt:lpstr>Lillestrøm kommune</vt:lpstr>
      <vt:lpstr>think-cell Slide</vt:lpstr>
      <vt:lpstr> 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/>
  <cp:lastModifiedBy>Catrine Hovland Ottervig</cp:lastModifiedBy>
  <cp:revision>25</cp:revision>
  <dcterms:created xsi:type="dcterms:W3CDTF">2026-05-27T08:50:44Z</dcterms:created>
  <dcterms:modified xsi:type="dcterms:W3CDTF">2026-06-29T09:02:13Z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0x0101004E97ACE0E35A6047A4CE6CA8DC2CA8E0</vt:lpwstr>
  </property>
  <property fmtid="{D5CDD505-2E9C-101B-9397-08002B2CF9AE}" pid="3" name="MSIP_Label_4564bae2-800d-442c-9a69-b5267db4971e_Enabled">
    <vt:lpwstr>true</vt:lpwstr>
  </property>
  <property fmtid="{D5CDD505-2E9C-101B-9397-08002B2CF9AE}" pid="4" name="MSIP_Label_4564bae2-800d-442c-9a69-b5267db4971e_SetDate">
    <vt:lpwstr>2026-05-27T09:05:21Z</vt:lpwstr>
  </property>
  <property fmtid="{D5CDD505-2E9C-101B-9397-08002B2CF9AE}" pid="5" name="MSIP_Label_4564bae2-800d-442c-9a69-b5267db4971e_Method">
    <vt:lpwstr>Privileged</vt:lpwstr>
  </property>
  <property fmtid="{D5CDD505-2E9C-101B-9397-08002B2CF9AE}" pid="6" name="MSIP_Label_4564bae2-800d-442c-9a69-b5267db4971e_Name">
    <vt:lpwstr>Offentlig informasjon</vt:lpwstr>
  </property>
  <property fmtid="{D5CDD505-2E9C-101B-9397-08002B2CF9AE}" pid="7" name="MSIP_Label_4564bae2-800d-442c-9a69-b5267db4971e_SiteId">
    <vt:lpwstr>6b3a1411-b00c-4757-a457-431727bbf88d</vt:lpwstr>
  </property>
  <property fmtid="{D5CDD505-2E9C-101B-9397-08002B2CF9AE}" pid="8" name="MSIP_Label_4564bae2-800d-442c-9a69-b5267db4971e_ActionId">
    <vt:lpwstr>622dbdae-c40f-4bd8-a674-0281a8646ed4</vt:lpwstr>
  </property>
  <property fmtid="{D5CDD505-2E9C-101B-9397-08002B2CF9AE}" pid="9" name="MSIP_Label_4564bae2-800d-442c-9a69-b5267db4971e_ContentBits">
    <vt:lpwstr>2</vt:lpwstr>
  </property>
  <property fmtid="{D5CDD505-2E9C-101B-9397-08002B2CF9AE}" pid="10" name="ClassificationContentMarkingFooterLocations">
    <vt:lpwstr>Lillestrøm kommune:7</vt:lpwstr>
  </property>
  <property fmtid="{D5CDD505-2E9C-101B-9397-08002B2CF9AE}" pid="11" name="ClassificationContentMarkingFooterText">
    <vt:lpwstr>Offentlig informasjon</vt:lpwstr>
  </property>
</Properties>
</file>